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1" r:id="rId4"/>
    <p:sldId id="273" r:id="rId5"/>
    <p:sldId id="264" r:id="rId6"/>
    <p:sldId id="263" r:id="rId7"/>
    <p:sldId id="265" r:id="rId8"/>
    <p:sldId id="283" r:id="rId9"/>
    <p:sldId id="286" r:id="rId10"/>
    <p:sldId id="266" r:id="rId11"/>
    <p:sldId id="267" r:id="rId12"/>
    <p:sldId id="268" r:id="rId13"/>
    <p:sldId id="281" r:id="rId14"/>
    <p:sldId id="282" r:id="rId15"/>
    <p:sldId id="269" r:id="rId16"/>
    <p:sldId id="279" r:id="rId17"/>
    <p:sldId id="287" r:id="rId18"/>
    <p:sldId id="284" r:id="rId19"/>
    <p:sldId id="285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7CD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F3A06-B00F-CE4A-9F69-F1FD71CD0A33}" v="1164" dt="2024-07-17T02:42:39.483"/>
    <p1510:client id="{5D9A6CD4-D351-4EC1-B94A-FC7966537DA7}" v="42" dt="2024-07-17T01:34:53.909"/>
    <p1510:client id="{A300DDA4-E998-4258-9CED-6F56C2F043CF}" v="941" dt="2024-07-17T03:58:19.090"/>
    <p1510:client id="{AD6AF49E-184F-7714-E4A6-B4706100C8FE}" v="3" dt="2024-07-17T01:54:10.476"/>
    <p1510:client id="{BC32E19A-8305-F1C3-D090-843B598D4F91}" v="905" dt="2024-07-16T05:51:24.687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9E237-C76A-4615-A730-E7938864DE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DBF8C-D204-45A7-BC89-52989D098877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kumimoji="1" lang="en-US" b="1" dirty="0">
              <a:solidFill>
                <a:srgbClr val="00B050"/>
              </a:solidFill>
            </a:rPr>
            <a:t>LINE</a:t>
          </a:r>
          <a:r>
            <a:rPr kumimoji="1" lang="ja-JP" b="1" dirty="0"/>
            <a:t>からエアコンを</a:t>
          </a:r>
          <a:r>
            <a:rPr kumimoji="1" lang="ja-JP" b="1" dirty="0">
              <a:solidFill>
                <a:srgbClr val="FFC000"/>
              </a:solidFill>
            </a:rPr>
            <a:t>操作</a:t>
          </a:r>
          <a:r>
            <a:rPr kumimoji="1" lang="ja-JP" b="1" dirty="0"/>
            <a:t>できるシステム</a:t>
          </a:r>
          <a:r>
            <a:rPr kumimoji="1" lang="en-US" b="1" dirty="0"/>
            <a:t>(</a:t>
          </a:r>
          <a:r>
            <a:rPr kumimoji="1" lang="ja-JP" b="1" dirty="0"/>
            <a:t>温度調節、起動</a:t>
          </a:r>
          <a:r>
            <a:rPr kumimoji="1" lang="en-US" b="1" dirty="0"/>
            <a:t>)</a:t>
          </a:r>
          <a:endParaRPr lang="en-US" b="1" dirty="0"/>
        </a:p>
      </dgm:t>
    </dgm:pt>
    <dgm:pt modelId="{E7888A48-5EBA-4DE2-AE66-B62CEE6C2378}" type="parTrans" cxnId="{ACF87A0F-A4BA-4920-8589-A1EAD73F1EDB}">
      <dgm:prSet/>
      <dgm:spPr/>
      <dgm:t>
        <a:bodyPr/>
        <a:lstStyle/>
        <a:p>
          <a:endParaRPr lang="en-US"/>
        </a:p>
      </dgm:t>
    </dgm:pt>
    <dgm:pt modelId="{C60A8B1B-DDF9-4238-ABDC-81A773D3629A}" type="sibTrans" cxnId="{ACF87A0F-A4BA-4920-8589-A1EAD73F1EDB}">
      <dgm:prSet/>
      <dgm:spPr/>
      <dgm:t>
        <a:bodyPr/>
        <a:lstStyle/>
        <a:p>
          <a:endParaRPr lang="en-US"/>
        </a:p>
      </dgm:t>
    </dgm:pt>
    <dgm:pt modelId="{21036FD9-9AEB-4160-8B52-7EAF237D4C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kumimoji="1" lang="en-US" b="1">
              <a:solidFill>
                <a:srgbClr val="FFFF00"/>
              </a:solidFill>
            </a:rPr>
            <a:t>Nature Remo3</a:t>
          </a:r>
          <a:r>
            <a:rPr kumimoji="1" lang="ja-JP" b="1"/>
            <a:t>の人感センサ機能を用いて</a:t>
          </a:r>
          <a:r>
            <a:rPr kumimoji="1" lang="ja-JP" b="1">
              <a:solidFill>
                <a:srgbClr val="FFC000"/>
              </a:solidFill>
            </a:rPr>
            <a:t>消し忘れを防ぐ</a:t>
          </a:r>
          <a:endParaRPr lang="en-US" b="1" dirty="0">
            <a:solidFill>
              <a:srgbClr val="FFC000"/>
            </a:solidFill>
          </a:endParaRPr>
        </a:p>
      </dgm:t>
    </dgm:pt>
    <dgm:pt modelId="{2A66D436-63F3-4417-9BD9-98BD696916DB}" type="parTrans" cxnId="{1D174E5C-3C92-43E7-A9A8-385B6C3AD781}">
      <dgm:prSet/>
      <dgm:spPr/>
      <dgm:t>
        <a:bodyPr/>
        <a:lstStyle/>
        <a:p>
          <a:endParaRPr lang="en-US"/>
        </a:p>
      </dgm:t>
    </dgm:pt>
    <dgm:pt modelId="{3863568D-B11D-43E2-9357-E9FC21C9BD7F}" type="sibTrans" cxnId="{1D174E5C-3C92-43E7-A9A8-385B6C3AD781}">
      <dgm:prSet/>
      <dgm:spPr/>
      <dgm:t>
        <a:bodyPr/>
        <a:lstStyle/>
        <a:p>
          <a:endParaRPr lang="en-US"/>
        </a:p>
      </dgm:t>
    </dgm:pt>
    <dgm:pt modelId="{80F02B3F-0A00-41B1-B375-00F9899E0910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kumimoji="1" lang="ja-JP" b="1"/>
            <a:t>ユーザが温度・湿度の</a:t>
          </a:r>
          <a:r>
            <a:rPr kumimoji="1" lang="ja-JP" b="1">
              <a:solidFill>
                <a:srgbClr val="FFC000"/>
              </a:solidFill>
            </a:rPr>
            <a:t>基準値</a:t>
          </a:r>
          <a:r>
            <a:rPr kumimoji="1" lang="ja-JP" b="1"/>
            <a:t>を設定することで、その</a:t>
          </a:r>
          <a:r>
            <a:rPr kumimoji="1" lang="ja-JP" b="1">
              <a:solidFill>
                <a:srgbClr val="FFC000"/>
              </a:solidFill>
            </a:rPr>
            <a:t>基準値</a:t>
          </a:r>
          <a:r>
            <a:rPr kumimoji="1" lang="ja-JP" b="1"/>
            <a:t>を超えた際、</a:t>
          </a:r>
          <a:r>
            <a:rPr kumimoji="1" lang="en-US" b="1">
              <a:solidFill>
                <a:srgbClr val="00B050"/>
              </a:solidFill>
            </a:rPr>
            <a:t>LINE</a:t>
          </a:r>
          <a:r>
            <a:rPr kumimoji="1" lang="ja-JP" b="1"/>
            <a:t>で通知</a:t>
          </a:r>
          <a:endParaRPr lang="en-US" b="1"/>
        </a:p>
      </dgm:t>
    </dgm:pt>
    <dgm:pt modelId="{AA8702E0-5523-42C4-B49B-88543EB23AB5}" type="parTrans" cxnId="{5F8E6888-1B97-4BCC-9207-B4D038D18243}">
      <dgm:prSet/>
      <dgm:spPr/>
      <dgm:t>
        <a:bodyPr/>
        <a:lstStyle/>
        <a:p>
          <a:endParaRPr lang="en-US"/>
        </a:p>
      </dgm:t>
    </dgm:pt>
    <dgm:pt modelId="{CBCECD95-0A44-43B6-B1E3-28F04A218C76}" type="sibTrans" cxnId="{5F8E6888-1B97-4BCC-9207-B4D038D18243}">
      <dgm:prSet/>
      <dgm:spPr/>
      <dgm:t>
        <a:bodyPr/>
        <a:lstStyle/>
        <a:p>
          <a:endParaRPr lang="en-US"/>
        </a:p>
      </dgm:t>
    </dgm:pt>
    <dgm:pt modelId="{52691D86-9B9D-364E-8E76-7CCDA2DBB3AC}" type="pres">
      <dgm:prSet presAssocID="{C919E237-C76A-4615-A730-E7938864DE49}" presName="linear" presStyleCnt="0">
        <dgm:presLayoutVars>
          <dgm:animLvl val="lvl"/>
          <dgm:resizeHandles val="exact"/>
        </dgm:presLayoutVars>
      </dgm:prSet>
      <dgm:spPr/>
    </dgm:pt>
    <dgm:pt modelId="{7708C9C3-C7D4-EF4F-9824-DC8F4AAF3B32}" type="pres">
      <dgm:prSet presAssocID="{010DBF8C-D204-45A7-BC89-52989D098877}" presName="parentText" presStyleLbl="node1" presStyleIdx="0" presStyleCnt="3" custLinFactNeighborY="-2381">
        <dgm:presLayoutVars>
          <dgm:chMax val="0"/>
          <dgm:bulletEnabled val="1"/>
        </dgm:presLayoutVars>
      </dgm:prSet>
      <dgm:spPr/>
    </dgm:pt>
    <dgm:pt modelId="{DF53E812-61DC-7F42-B35C-D9E7FB511BF2}" type="pres">
      <dgm:prSet presAssocID="{C60A8B1B-DDF9-4238-ABDC-81A773D3629A}" presName="spacer" presStyleCnt="0"/>
      <dgm:spPr/>
    </dgm:pt>
    <dgm:pt modelId="{76A239A9-25DD-CC44-B75C-6519D8AD2665}" type="pres">
      <dgm:prSet presAssocID="{21036FD9-9AEB-4160-8B52-7EAF237D4C93}" presName="parentText" presStyleLbl="node1" presStyleIdx="1" presStyleCnt="3" custLinFactNeighborY="17023">
        <dgm:presLayoutVars>
          <dgm:chMax val="0"/>
          <dgm:bulletEnabled val="1"/>
        </dgm:presLayoutVars>
      </dgm:prSet>
      <dgm:spPr/>
    </dgm:pt>
    <dgm:pt modelId="{1C388EDB-AE97-6D43-9923-1D54FBFA7148}" type="pres">
      <dgm:prSet presAssocID="{3863568D-B11D-43E2-9357-E9FC21C9BD7F}" presName="spacer" presStyleCnt="0"/>
      <dgm:spPr/>
    </dgm:pt>
    <dgm:pt modelId="{0A27B597-4F93-A647-BF3A-AEDE5BD78561}" type="pres">
      <dgm:prSet presAssocID="{80F02B3F-0A00-41B1-B375-00F9899E0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F87A0F-A4BA-4920-8589-A1EAD73F1EDB}" srcId="{C919E237-C76A-4615-A730-E7938864DE49}" destId="{010DBF8C-D204-45A7-BC89-52989D098877}" srcOrd="0" destOrd="0" parTransId="{E7888A48-5EBA-4DE2-AE66-B62CEE6C2378}" sibTransId="{C60A8B1B-DDF9-4238-ABDC-81A773D3629A}"/>
    <dgm:cxn modelId="{20C0EE14-DE15-A44A-AB0D-A25A65BEAA4A}" type="presOf" srcId="{010DBF8C-D204-45A7-BC89-52989D098877}" destId="{7708C9C3-C7D4-EF4F-9824-DC8F4AAF3B32}" srcOrd="0" destOrd="0" presId="urn:microsoft.com/office/officeart/2005/8/layout/vList2"/>
    <dgm:cxn modelId="{17C38818-FF1D-6042-A68C-86EB9D10EB14}" type="presOf" srcId="{21036FD9-9AEB-4160-8B52-7EAF237D4C93}" destId="{76A239A9-25DD-CC44-B75C-6519D8AD2665}" srcOrd="0" destOrd="0" presId="urn:microsoft.com/office/officeart/2005/8/layout/vList2"/>
    <dgm:cxn modelId="{1D174E5C-3C92-43E7-A9A8-385B6C3AD781}" srcId="{C919E237-C76A-4615-A730-E7938864DE49}" destId="{21036FD9-9AEB-4160-8B52-7EAF237D4C93}" srcOrd="1" destOrd="0" parTransId="{2A66D436-63F3-4417-9BD9-98BD696916DB}" sibTransId="{3863568D-B11D-43E2-9357-E9FC21C9BD7F}"/>
    <dgm:cxn modelId="{1929FC46-EF4D-D64D-B80A-478C4FE40C6C}" type="presOf" srcId="{80F02B3F-0A00-41B1-B375-00F9899E0910}" destId="{0A27B597-4F93-A647-BF3A-AEDE5BD78561}" srcOrd="0" destOrd="0" presId="urn:microsoft.com/office/officeart/2005/8/layout/vList2"/>
    <dgm:cxn modelId="{5F8E6888-1B97-4BCC-9207-B4D038D18243}" srcId="{C919E237-C76A-4615-A730-E7938864DE49}" destId="{80F02B3F-0A00-41B1-B375-00F9899E0910}" srcOrd="2" destOrd="0" parTransId="{AA8702E0-5523-42C4-B49B-88543EB23AB5}" sibTransId="{CBCECD95-0A44-43B6-B1E3-28F04A218C76}"/>
    <dgm:cxn modelId="{FD5D9993-F193-9B4F-981B-88CB05D75B7C}" type="presOf" srcId="{C919E237-C76A-4615-A730-E7938864DE49}" destId="{52691D86-9B9D-364E-8E76-7CCDA2DBB3AC}" srcOrd="0" destOrd="0" presId="urn:microsoft.com/office/officeart/2005/8/layout/vList2"/>
    <dgm:cxn modelId="{2E2F8C8E-4E3E-8045-AC20-65450EF174F2}" type="presParOf" srcId="{52691D86-9B9D-364E-8E76-7CCDA2DBB3AC}" destId="{7708C9C3-C7D4-EF4F-9824-DC8F4AAF3B32}" srcOrd="0" destOrd="0" presId="urn:microsoft.com/office/officeart/2005/8/layout/vList2"/>
    <dgm:cxn modelId="{BE311CA9-CEA5-474D-A926-4A104A731AB2}" type="presParOf" srcId="{52691D86-9B9D-364E-8E76-7CCDA2DBB3AC}" destId="{DF53E812-61DC-7F42-B35C-D9E7FB511BF2}" srcOrd="1" destOrd="0" presId="urn:microsoft.com/office/officeart/2005/8/layout/vList2"/>
    <dgm:cxn modelId="{5E055EB2-5AFE-2048-841B-70763DD2D0D1}" type="presParOf" srcId="{52691D86-9B9D-364E-8E76-7CCDA2DBB3AC}" destId="{76A239A9-25DD-CC44-B75C-6519D8AD2665}" srcOrd="2" destOrd="0" presId="urn:microsoft.com/office/officeart/2005/8/layout/vList2"/>
    <dgm:cxn modelId="{56253E73-7145-6C43-B911-8DB4BE415861}" type="presParOf" srcId="{52691D86-9B9D-364E-8E76-7CCDA2DBB3AC}" destId="{1C388EDB-AE97-6D43-9923-1D54FBFA7148}" srcOrd="3" destOrd="0" presId="urn:microsoft.com/office/officeart/2005/8/layout/vList2"/>
    <dgm:cxn modelId="{55CED9FE-3A50-BD42-BB1E-3DC9E76A2806}" type="presParOf" srcId="{52691D86-9B9D-364E-8E76-7CCDA2DBB3AC}" destId="{0A27B597-4F93-A647-BF3A-AEDE5BD7856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CE1CAE-9A27-4D0A-B925-AAF2E233EAA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3184F7-F4B1-492C-825F-FB413FB6FF19}">
      <dgm:prSet custT="1"/>
      <dgm:spPr/>
      <dgm:t>
        <a:bodyPr/>
        <a:lstStyle/>
        <a:p>
          <a:pPr algn="ctr"/>
          <a:r>
            <a:rPr kumimoji="1" lang="en-US" sz="2400" b="1" dirty="0">
              <a:solidFill>
                <a:srgbClr val="00B050"/>
              </a:solidFill>
            </a:rPr>
            <a:t>LINE</a:t>
          </a:r>
          <a:r>
            <a:rPr kumimoji="1" lang="ja-JP" sz="2400" b="1" dirty="0"/>
            <a:t>上でエアコンを</a:t>
          </a:r>
          <a:r>
            <a:rPr kumimoji="1" lang="ja-JP" sz="2400" b="1" dirty="0">
              <a:solidFill>
                <a:srgbClr val="FF0000"/>
              </a:solidFill>
            </a:rPr>
            <a:t>稼働、操作</a:t>
          </a:r>
          <a:endParaRPr lang="en-US" sz="2400" b="1" dirty="0">
            <a:solidFill>
              <a:srgbClr val="FF0000"/>
            </a:solidFill>
          </a:endParaRPr>
        </a:p>
      </dgm:t>
    </dgm:pt>
    <dgm:pt modelId="{B97C8510-8C55-43AC-98C7-BB9A079349D7}" type="parTrans" cxnId="{4E50FA92-A4DD-4183-946D-15EFBA236D66}">
      <dgm:prSet/>
      <dgm:spPr/>
      <dgm:t>
        <a:bodyPr/>
        <a:lstStyle/>
        <a:p>
          <a:endParaRPr lang="en-US"/>
        </a:p>
      </dgm:t>
    </dgm:pt>
    <dgm:pt modelId="{31050626-4CE3-4B16-9287-4A69FD33BF4B}" type="sibTrans" cxnId="{4E50FA92-A4DD-4183-946D-15EFBA236D6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71BA12C-8FEC-4560-B866-91EB29AEC940}">
      <dgm:prSet custT="1"/>
      <dgm:spPr/>
      <dgm:t>
        <a:bodyPr/>
        <a:lstStyle/>
        <a:p>
          <a:pPr algn="ctr"/>
          <a:r>
            <a:rPr kumimoji="1" lang="ja-JP" sz="2400" b="1" dirty="0"/>
            <a:t>ユーザは室内の</a:t>
          </a:r>
          <a:r>
            <a:rPr kumimoji="1" lang="ja-JP" sz="2400" b="1" dirty="0">
              <a:solidFill>
                <a:srgbClr val="FF0000"/>
              </a:solidFill>
            </a:rPr>
            <a:t>温度・湿度</a:t>
          </a:r>
          <a:r>
            <a:rPr kumimoji="1" lang="ja-JP" sz="2400" b="1" dirty="0"/>
            <a:t>の情報を</a:t>
          </a:r>
          <a:r>
            <a:rPr kumimoji="1" lang="en-US" sz="2400" b="1" dirty="0">
              <a:solidFill>
                <a:srgbClr val="00B050"/>
              </a:solidFill>
            </a:rPr>
            <a:t>LINE</a:t>
          </a:r>
          <a:r>
            <a:rPr kumimoji="1" lang="ja-JP" sz="2400" b="1" dirty="0"/>
            <a:t>から取得可能</a:t>
          </a:r>
          <a:endParaRPr lang="en-US" sz="2400" b="1" dirty="0"/>
        </a:p>
      </dgm:t>
    </dgm:pt>
    <dgm:pt modelId="{B8E23BB0-38DF-42DD-AFE8-BD0BAD97A68D}" type="parTrans" cxnId="{93516838-C5B5-42C9-995A-89D7FEF7C37A}">
      <dgm:prSet/>
      <dgm:spPr/>
      <dgm:t>
        <a:bodyPr/>
        <a:lstStyle/>
        <a:p>
          <a:endParaRPr lang="en-US"/>
        </a:p>
      </dgm:t>
    </dgm:pt>
    <dgm:pt modelId="{B5271E6A-5ED7-492A-861B-028A73AB0E2D}" type="sibTrans" cxnId="{93516838-C5B5-42C9-995A-89D7FEF7C37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C85F5D6-7411-41FA-BA01-877038D4871C}">
      <dgm:prSet custT="1"/>
      <dgm:spPr/>
      <dgm:t>
        <a:bodyPr/>
        <a:lstStyle/>
        <a:p>
          <a:pPr algn="ctr"/>
          <a:r>
            <a:rPr kumimoji="1" lang="ja-JP" sz="1800" b="1" dirty="0"/>
            <a:t>ユーザはエアコンの</a:t>
          </a:r>
          <a:r>
            <a:rPr kumimoji="1" lang="ja-JP" sz="1800" b="1" dirty="0">
              <a:solidFill>
                <a:srgbClr val="FF0000"/>
              </a:solidFill>
            </a:rPr>
            <a:t>消し忘れ</a:t>
          </a:r>
          <a:r>
            <a:rPr kumimoji="1" lang="ja-JP" sz="1800" b="1" dirty="0"/>
            <a:t>の恐れがある場合に、</a:t>
          </a:r>
          <a:r>
            <a:rPr kumimoji="1" lang="ja-JP" altLang="en-US" sz="1800" b="1" dirty="0"/>
            <a:t>そ</a:t>
          </a:r>
          <a:r>
            <a:rPr kumimoji="1" lang="ja-JP" sz="1800" b="1" dirty="0"/>
            <a:t>の情報を</a:t>
          </a:r>
          <a:r>
            <a:rPr kumimoji="1" lang="en-US" sz="1800" b="1" dirty="0">
              <a:solidFill>
                <a:srgbClr val="00B050"/>
              </a:solidFill>
            </a:rPr>
            <a:t>LINE</a:t>
          </a:r>
          <a:r>
            <a:rPr kumimoji="1" lang="ja-JP" sz="1800" b="1" dirty="0"/>
            <a:t>から取得可能</a:t>
          </a:r>
          <a:endParaRPr lang="en-US" sz="1800" b="1" dirty="0"/>
        </a:p>
      </dgm:t>
    </dgm:pt>
    <dgm:pt modelId="{C8EAB77D-39EF-44CE-AFC2-FF947A3D614D}" type="parTrans" cxnId="{84655C5F-D18F-4F95-ACCB-90CA033FBE1F}">
      <dgm:prSet/>
      <dgm:spPr/>
      <dgm:t>
        <a:bodyPr/>
        <a:lstStyle/>
        <a:p>
          <a:endParaRPr lang="en-US"/>
        </a:p>
      </dgm:t>
    </dgm:pt>
    <dgm:pt modelId="{93AF5BAB-6A01-4159-B199-5A029A6065F9}" type="sibTrans" cxnId="{84655C5F-D18F-4F95-ACCB-90CA033FBE1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5B1B125-02B1-3E49-9434-26F6D951D870}">
      <dgm:prSet/>
      <dgm:spPr/>
      <dgm:t>
        <a:bodyPr/>
        <a:lstStyle/>
        <a:p>
          <a:endParaRPr kumimoji="1" lang="ja-JP" altLang="en-US" dirty="0"/>
        </a:p>
      </dgm:t>
    </dgm:pt>
    <dgm:pt modelId="{5E4CDF4D-E634-2B49-893F-816920F7882E}" type="parTrans" cxnId="{C8A78405-A9F7-4B40-A0F1-2C2C1E8E528D}">
      <dgm:prSet/>
      <dgm:spPr/>
      <dgm:t>
        <a:bodyPr/>
        <a:lstStyle/>
        <a:p>
          <a:endParaRPr kumimoji="1" lang="ja-JP" altLang="en-US"/>
        </a:p>
      </dgm:t>
    </dgm:pt>
    <dgm:pt modelId="{0826F888-11DB-0A44-8BE7-81BF1CCB9F09}" type="sibTrans" cxnId="{C8A78405-A9F7-4B40-A0F1-2C2C1E8E528D}">
      <dgm:prSet phldrT="4" phldr="0"/>
      <dgm:spPr/>
      <dgm:t>
        <a:bodyPr/>
        <a:lstStyle/>
        <a:p>
          <a:endParaRPr kumimoji="1" lang="ja-JP" altLang="en-US"/>
        </a:p>
      </dgm:t>
    </dgm:pt>
    <dgm:pt modelId="{F0AC90D4-6748-4045-9FBC-8AE2DDFA7420}">
      <dgm:prSet custT="1"/>
      <dgm:spPr/>
      <dgm:t>
        <a:bodyPr/>
        <a:lstStyle/>
        <a:p>
          <a:r>
            <a:rPr kumimoji="1" lang="ja-JP" sz="1600" b="1" dirty="0"/>
            <a:t>ユーザは</a:t>
          </a:r>
          <a:r>
            <a:rPr kumimoji="1" lang="en-US" sz="1600" b="1" dirty="0">
              <a:solidFill>
                <a:srgbClr val="00B050"/>
              </a:solidFill>
            </a:rPr>
            <a:t>LINE</a:t>
          </a:r>
          <a:r>
            <a:rPr kumimoji="1" lang="ja-JP" sz="1600" b="1" dirty="0"/>
            <a:t>から温度、湿度の</a:t>
          </a:r>
          <a:r>
            <a:rPr kumimoji="1" lang="ja-JP" sz="1600" b="1" dirty="0">
              <a:solidFill>
                <a:srgbClr val="FF0000"/>
              </a:solidFill>
            </a:rPr>
            <a:t>基準値</a:t>
          </a:r>
          <a:r>
            <a:rPr kumimoji="1" lang="ja-JP" sz="1600" b="1" dirty="0"/>
            <a:t>を設定でき、その</a:t>
          </a:r>
          <a:r>
            <a:rPr kumimoji="1" lang="ja-JP" sz="1600" b="1" dirty="0">
              <a:solidFill>
                <a:srgbClr val="FF0000"/>
              </a:solidFill>
            </a:rPr>
            <a:t>基準値</a:t>
          </a:r>
          <a:r>
            <a:rPr kumimoji="1" lang="ja-JP" sz="1600" b="1" dirty="0"/>
            <a:t>を超えた場合、</a:t>
          </a:r>
          <a:r>
            <a:rPr kumimoji="1" lang="en-US" sz="1600" b="1" dirty="0">
              <a:solidFill>
                <a:srgbClr val="00B050"/>
              </a:solidFill>
            </a:rPr>
            <a:t>LINE</a:t>
          </a:r>
          <a:r>
            <a:rPr kumimoji="1" lang="ja-JP" sz="1600" b="1" dirty="0"/>
            <a:t>から通知を受け取る</a:t>
          </a:r>
          <a:endParaRPr lang="ja-JP" sz="1600" dirty="0"/>
        </a:p>
      </dgm:t>
    </dgm:pt>
    <dgm:pt modelId="{5EAA34CA-F53F-9745-B851-2C500E5B9875}" type="parTrans" cxnId="{3089D0ED-39AB-CB44-9D87-4495D43AD9B9}">
      <dgm:prSet/>
      <dgm:spPr/>
      <dgm:t>
        <a:bodyPr/>
        <a:lstStyle/>
        <a:p>
          <a:endParaRPr kumimoji="1" lang="ja-JP" altLang="en-US"/>
        </a:p>
      </dgm:t>
    </dgm:pt>
    <dgm:pt modelId="{B9BC28BA-8817-B447-A455-034EEF2D3F88}" type="sibTrans" cxnId="{3089D0ED-39AB-CB44-9D87-4495D43AD9B9}">
      <dgm:prSet phldrT="4" phldr="0"/>
      <dgm:spPr/>
      <dgm:t>
        <a:bodyPr/>
        <a:lstStyle/>
        <a:p>
          <a:r>
            <a:rPr kumimoji="1" lang="ja-JP" altLang="en-US"/>
            <a:t>4</a:t>
          </a:r>
        </a:p>
      </dgm:t>
    </dgm:pt>
    <dgm:pt modelId="{06DEF764-9B43-9143-A86B-7B18037EB8DB}" type="pres">
      <dgm:prSet presAssocID="{F7CE1CAE-9A27-4D0A-B925-AAF2E233EAA9}" presName="Name0" presStyleCnt="0">
        <dgm:presLayoutVars>
          <dgm:animLvl val="lvl"/>
          <dgm:resizeHandles val="exact"/>
        </dgm:presLayoutVars>
      </dgm:prSet>
      <dgm:spPr/>
    </dgm:pt>
    <dgm:pt modelId="{53BE31CE-6EDB-024C-970A-48247FB870E6}" type="pres">
      <dgm:prSet presAssocID="{A93184F7-F4B1-492C-825F-FB413FB6FF19}" presName="compositeNode" presStyleCnt="0">
        <dgm:presLayoutVars>
          <dgm:bulletEnabled val="1"/>
        </dgm:presLayoutVars>
      </dgm:prSet>
      <dgm:spPr/>
    </dgm:pt>
    <dgm:pt modelId="{A85AD254-AA4A-1841-883F-489B7831853A}" type="pres">
      <dgm:prSet presAssocID="{A93184F7-F4B1-492C-825F-FB413FB6FF19}" presName="bgRect" presStyleLbl="bgAccFollowNode1" presStyleIdx="0" presStyleCnt="4"/>
      <dgm:spPr/>
    </dgm:pt>
    <dgm:pt modelId="{47A69EAE-1CBB-B14D-9625-50F6C8178B0F}" type="pres">
      <dgm:prSet presAssocID="{31050626-4CE3-4B16-9287-4A69FD33BF4B}" presName="sibTransNodeCircle" presStyleLbl="alignNode1" presStyleIdx="0" presStyleCnt="8" custLinFactNeighborX="1673" custLinFactNeighborY="-32597">
        <dgm:presLayoutVars>
          <dgm:chMax val="0"/>
          <dgm:bulletEnabled/>
        </dgm:presLayoutVars>
      </dgm:prSet>
      <dgm:spPr/>
    </dgm:pt>
    <dgm:pt modelId="{D9234C08-836D-594E-8BA8-CE6FA732DAAA}" type="pres">
      <dgm:prSet presAssocID="{A93184F7-F4B1-492C-825F-FB413FB6FF19}" presName="bottomLine" presStyleLbl="alignNode1" presStyleIdx="1" presStyleCnt="8">
        <dgm:presLayoutVars/>
      </dgm:prSet>
      <dgm:spPr/>
    </dgm:pt>
    <dgm:pt modelId="{34442423-DFA7-154C-BF26-74189EC5722D}" type="pres">
      <dgm:prSet presAssocID="{A93184F7-F4B1-492C-825F-FB413FB6FF19}" presName="nodeText" presStyleLbl="bgAccFollowNode1" presStyleIdx="0" presStyleCnt="4">
        <dgm:presLayoutVars>
          <dgm:bulletEnabled val="1"/>
        </dgm:presLayoutVars>
      </dgm:prSet>
      <dgm:spPr/>
    </dgm:pt>
    <dgm:pt modelId="{79491C1D-9720-C447-8D6D-E882B80C3D61}" type="pres">
      <dgm:prSet presAssocID="{31050626-4CE3-4B16-9287-4A69FD33BF4B}" presName="sibTrans" presStyleCnt="0"/>
      <dgm:spPr/>
    </dgm:pt>
    <dgm:pt modelId="{3DD658F1-62B2-3442-B476-91DAD0BF5132}" type="pres">
      <dgm:prSet presAssocID="{371BA12C-8FEC-4560-B866-91EB29AEC940}" presName="compositeNode" presStyleCnt="0">
        <dgm:presLayoutVars>
          <dgm:bulletEnabled val="1"/>
        </dgm:presLayoutVars>
      </dgm:prSet>
      <dgm:spPr/>
    </dgm:pt>
    <dgm:pt modelId="{2634EDD8-D988-B943-9193-1B8733335E81}" type="pres">
      <dgm:prSet presAssocID="{371BA12C-8FEC-4560-B866-91EB29AEC940}" presName="bgRect" presStyleLbl="bgAccFollowNode1" presStyleIdx="1" presStyleCnt="4"/>
      <dgm:spPr/>
    </dgm:pt>
    <dgm:pt modelId="{C1FD96D1-789C-594C-B55F-508C0A1D707E}" type="pres">
      <dgm:prSet presAssocID="{B5271E6A-5ED7-492A-861B-028A73AB0E2D}" presName="sibTransNodeCircle" presStyleLbl="alignNode1" presStyleIdx="2" presStyleCnt="8" custLinFactNeighborX="0" custLinFactNeighborY="-32398">
        <dgm:presLayoutVars>
          <dgm:chMax val="0"/>
          <dgm:bulletEnabled/>
        </dgm:presLayoutVars>
      </dgm:prSet>
      <dgm:spPr/>
    </dgm:pt>
    <dgm:pt modelId="{71FFA339-3DDD-1042-A8D0-6F7DD2EFD1E1}" type="pres">
      <dgm:prSet presAssocID="{371BA12C-8FEC-4560-B866-91EB29AEC940}" presName="bottomLine" presStyleLbl="alignNode1" presStyleIdx="3" presStyleCnt="8">
        <dgm:presLayoutVars/>
      </dgm:prSet>
      <dgm:spPr/>
    </dgm:pt>
    <dgm:pt modelId="{D6CD2976-2490-AE4D-B96E-1EAECB674ADD}" type="pres">
      <dgm:prSet presAssocID="{371BA12C-8FEC-4560-B866-91EB29AEC940}" presName="nodeText" presStyleLbl="bgAccFollowNode1" presStyleIdx="1" presStyleCnt="4">
        <dgm:presLayoutVars>
          <dgm:bulletEnabled val="1"/>
        </dgm:presLayoutVars>
      </dgm:prSet>
      <dgm:spPr/>
    </dgm:pt>
    <dgm:pt modelId="{CF14F0AF-E920-FE4D-A2DE-A5720F0755EE}" type="pres">
      <dgm:prSet presAssocID="{B5271E6A-5ED7-492A-861B-028A73AB0E2D}" presName="sibTrans" presStyleCnt="0"/>
      <dgm:spPr/>
    </dgm:pt>
    <dgm:pt modelId="{9ADF9465-1186-814A-A45B-4FD7018434B4}" type="pres">
      <dgm:prSet presAssocID="{7C85F5D6-7411-41FA-BA01-877038D4871C}" presName="compositeNode" presStyleCnt="0">
        <dgm:presLayoutVars>
          <dgm:bulletEnabled val="1"/>
        </dgm:presLayoutVars>
      </dgm:prSet>
      <dgm:spPr/>
    </dgm:pt>
    <dgm:pt modelId="{6216900B-78C0-FC4C-8D62-B0FF0E9B2C54}" type="pres">
      <dgm:prSet presAssocID="{7C85F5D6-7411-41FA-BA01-877038D4871C}" presName="bgRect" presStyleLbl="bgAccFollowNode1" presStyleIdx="2" presStyleCnt="4"/>
      <dgm:spPr/>
    </dgm:pt>
    <dgm:pt modelId="{0909C3B8-C5BE-8348-813A-EFE36C2818D3}" type="pres">
      <dgm:prSet presAssocID="{93AF5BAB-6A01-4159-B199-5A029A6065F9}" presName="sibTransNodeCircle" presStyleLbl="alignNode1" presStyleIdx="4" presStyleCnt="8" custLinFactNeighborX="-1086" custLinFactNeighborY="-33676">
        <dgm:presLayoutVars>
          <dgm:chMax val="0"/>
          <dgm:bulletEnabled/>
        </dgm:presLayoutVars>
      </dgm:prSet>
      <dgm:spPr/>
    </dgm:pt>
    <dgm:pt modelId="{A9DEF273-F215-214C-8C53-CF6C75466830}" type="pres">
      <dgm:prSet presAssocID="{7C85F5D6-7411-41FA-BA01-877038D4871C}" presName="bottomLine" presStyleLbl="alignNode1" presStyleIdx="5" presStyleCnt="8">
        <dgm:presLayoutVars/>
      </dgm:prSet>
      <dgm:spPr/>
    </dgm:pt>
    <dgm:pt modelId="{9F69317B-8F35-DD45-AFDE-2A9F9F190BCD}" type="pres">
      <dgm:prSet presAssocID="{7C85F5D6-7411-41FA-BA01-877038D4871C}" presName="nodeText" presStyleLbl="bgAccFollowNode1" presStyleIdx="2" presStyleCnt="4">
        <dgm:presLayoutVars>
          <dgm:bulletEnabled val="1"/>
        </dgm:presLayoutVars>
      </dgm:prSet>
      <dgm:spPr/>
    </dgm:pt>
    <dgm:pt modelId="{39978585-21BB-814F-9075-EC525CEF327A}" type="pres">
      <dgm:prSet presAssocID="{93AF5BAB-6A01-4159-B199-5A029A6065F9}" presName="sibTrans" presStyleCnt="0"/>
      <dgm:spPr/>
    </dgm:pt>
    <dgm:pt modelId="{0D74695A-157A-C04F-B3B4-E62A7036A071}" type="pres">
      <dgm:prSet presAssocID="{F0AC90D4-6748-4045-9FBC-8AE2DDFA7420}" presName="compositeNode" presStyleCnt="0">
        <dgm:presLayoutVars>
          <dgm:bulletEnabled val="1"/>
        </dgm:presLayoutVars>
      </dgm:prSet>
      <dgm:spPr/>
    </dgm:pt>
    <dgm:pt modelId="{91084B97-90BC-CB4C-B4ED-7FFBCE670FC6}" type="pres">
      <dgm:prSet presAssocID="{F0AC90D4-6748-4045-9FBC-8AE2DDFA7420}" presName="bgRect" presStyleLbl="bgAccFollowNode1" presStyleIdx="3" presStyleCnt="4"/>
      <dgm:spPr/>
    </dgm:pt>
    <dgm:pt modelId="{BBC8037D-503D-3E41-8264-294D45AA9B75}" type="pres">
      <dgm:prSet presAssocID="{B9BC28BA-8817-B447-A455-034EEF2D3F88}" presName="sibTransNodeCircle" presStyleLbl="alignNode1" presStyleIdx="6" presStyleCnt="8" custLinFactNeighborX="-1086" custLinFactNeighborY="-33676">
        <dgm:presLayoutVars>
          <dgm:chMax val="0"/>
          <dgm:bulletEnabled/>
        </dgm:presLayoutVars>
      </dgm:prSet>
      <dgm:spPr/>
    </dgm:pt>
    <dgm:pt modelId="{ED2526E8-8C9C-FB45-9859-BEFEDF5BEB8A}" type="pres">
      <dgm:prSet presAssocID="{F0AC90D4-6748-4045-9FBC-8AE2DDFA7420}" presName="bottomLine" presStyleLbl="alignNode1" presStyleIdx="7" presStyleCnt="8">
        <dgm:presLayoutVars/>
      </dgm:prSet>
      <dgm:spPr/>
    </dgm:pt>
    <dgm:pt modelId="{5C5606DF-E03A-7B48-AE75-5E59FE6FE994}" type="pres">
      <dgm:prSet presAssocID="{F0AC90D4-6748-4045-9FBC-8AE2DDFA742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C8A78405-A9F7-4B40-A0F1-2C2C1E8E528D}" srcId="{7C85F5D6-7411-41FA-BA01-877038D4871C}" destId="{15B1B125-02B1-3E49-9434-26F6D951D870}" srcOrd="0" destOrd="0" parTransId="{5E4CDF4D-E634-2B49-893F-816920F7882E}" sibTransId="{0826F888-11DB-0A44-8BE7-81BF1CCB9F09}"/>
    <dgm:cxn modelId="{43527712-2555-2A41-8A59-E0AA9B39D46C}" type="presOf" srcId="{B9BC28BA-8817-B447-A455-034EEF2D3F88}" destId="{BBC8037D-503D-3E41-8264-294D45AA9B75}" srcOrd="0" destOrd="0" presId="urn:microsoft.com/office/officeart/2016/7/layout/BasicLinearProcessNumbered"/>
    <dgm:cxn modelId="{02597B17-D253-274E-ADD8-37174CCF6777}" type="presOf" srcId="{F7CE1CAE-9A27-4D0A-B925-AAF2E233EAA9}" destId="{06DEF764-9B43-9143-A86B-7B18037EB8DB}" srcOrd="0" destOrd="0" presId="urn:microsoft.com/office/officeart/2016/7/layout/BasicLinearProcessNumbered"/>
    <dgm:cxn modelId="{93516838-C5B5-42C9-995A-89D7FEF7C37A}" srcId="{F7CE1CAE-9A27-4D0A-B925-AAF2E233EAA9}" destId="{371BA12C-8FEC-4560-B866-91EB29AEC940}" srcOrd="1" destOrd="0" parTransId="{B8E23BB0-38DF-42DD-AFE8-BD0BAD97A68D}" sibTransId="{B5271E6A-5ED7-492A-861B-028A73AB0E2D}"/>
    <dgm:cxn modelId="{84655C5F-D18F-4F95-ACCB-90CA033FBE1F}" srcId="{F7CE1CAE-9A27-4D0A-B925-AAF2E233EAA9}" destId="{7C85F5D6-7411-41FA-BA01-877038D4871C}" srcOrd="2" destOrd="0" parTransId="{C8EAB77D-39EF-44CE-AFC2-FF947A3D614D}" sibTransId="{93AF5BAB-6A01-4159-B199-5A029A6065F9}"/>
    <dgm:cxn modelId="{65589F53-8DB0-7B40-8729-78FCE1ECA628}" type="presOf" srcId="{A93184F7-F4B1-492C-825F-FB413FB6FF19}" destId="{A85AD254-AA4A-1841-883F-489B7831853A}" srcOrd="0" destOrd="0" presId="urn:microsoft.com/office/officeart/2016/7/layout/BasicLinearProcessNumbered"/>
    <dgm:cxn modelId="{7EDD3F7D-9C0A-1340-B97E-F05084EE76DB}" type="presOf" srcId="{F0AC90D4-6748-4045-9FBC-8AE2DDFA7420}" destId="{91084B97-90BC-CB4C-B4ED-7FFBCE670FC6}" srcOrd="0" destOrd="0" presId="urn:microsoft.com/office/officeart/2016/7/layout/BasicLinearProcessNumbered"/>
    <dgm:cxn modelId="{760FDE82-0932-5C47-9F9A-54C95726E7BB}" type="presOf" srcId="{B5271E6A-5ED7-492A-861B-028A73AB0E2D}" destId="{C1FD96D1-789C-594C-B55F-508C0A1D707E}" srcOrd="0" destOrd="0" presId="urn:microsoft.com/office/officeart/2016/7/layout/BasicLinearProcessNumbered"/>
    <dgm:cxn modelId="{F07C1389-4031-524F-AF07-338533E5BFD8}" type="presOf" srcId="{31050626-4CE3-4B16-9287-4A69FD33BF4B}" destId="{47A69EAE-1CBB-B14D-9625-50F6C8178B0F}" srcOrd="0" destOrd="0" presId="urn:microsoft.com/office/officeart/2016/7/layout/BasicLinearProcessNumbered"/>
    <dgm:cxn modelId="{4E50FA92-A4DD-4183-946D-15EFBA236D66}" srcId="{F7CE1CAE-9A27-4D0A-B925-AAF2E233EAA9}" destId="{A93184F7-F4B1-492C-825F-FB413FB6FF19}" srcOrd="0" destOrd="0" parTransId="{B97C8510-8C55-43AC-98C7-BB9A079349D7}" sibTransId="{31050626-4CE3-4B16-9287-4A69FD33BF4B}"/>
    <dgm:cxn modelId="{7F0346AA-06B2-3149-841F-CB427CAE3D91}" type="presOf" srcId="{93AF5BAB-6A01-4159-B199-5A029A6065F9}" destId="{0909C3B8-C5BE-8348-813A-EFE36C2818D3}" srcOrd="0" destOrd="0" presId="urn:microsoft.com/office/officeart/2016/7/layout/BasicLinearProcessNumbered"/>
    <dgm:cxn modelId="{5EB405B0-72D2-3B4A-9B54-675D20E750B4}" type="presOf" srcId="{371BA12C-8FEC-4560-B866-91EB29AEC940}" destId="{D6CD2976-2490-AE4D-B96E-1EAECB674ADD}" srcOrd="1" destOrd="0" presId="urn:microsoft.com/office/officeart/2016/7/layout/BasicLinearProcessNumbered"/>
    <dgm:cxn modelId="{72306CB4-E6DD-824C-93B1-382DD0CF965D}" type="presOf" srcId="{7C85F5D6-7411-41FA-BA01-877038D4871C}" destId="{6216900B-78C0-FC4C-8D62-B0FF0E9B2C54}" srcOrd="0" destOrd="0" presId="urn:microsoft.com/office/officeart/2016/7/layout/BasicLinearProcessNumbered"/>
    <dgm:cxn modelId="{1E80FBD2-45F7-D848-BCE7-822C1BE80B6B}" type="presOf" srcId="{371BA12C-8FEC-4560-B866-91EB29AEC940}" destId="{2634EDD8-D988-B943-9193-1B8733335E81}" srcOrd="0" destOrd="0" presId="urn:microsoft.com/office/officeart/2016/7/layout/BasicLinearProcessNumbered"/>
    <dgm:cxn modelId="{549072D8-CA38-F849-A5B9-8920A9133B68}" type="presOf" srcId="{7C85F5D6-7411-41FA-BA01-877038D4871C}" destId="{9F69317B-8F35-DD45-AFDE-2A9F9F190BCD}" srcOrd="1" destOrd="0" presId="urn:microsoft.com/office/officeart/2016/7/layout/BasicLinearProcessNumbered"/>
    <dgm:cxn modelId="{631B70E5-7CB8-D748-A0C6-C66652364E55}" type="presOf" srcId="{A93184F7-F4B1-492C-825F-FB413FB6FF19}" destId="{34442423-DFA7-154C-BF26-74189EC5722D}" srcOrd="1" destOrd="0" presId="urn:microsoft.com/office/officeart/2016/7/layout/BasicLinearProcessNumbered"/>
    <dgm:cxn modelId="{3089D0ED-39AB-CB44-9D87-4495D43AD9B9}" srcId="{F7CE1CAE-9A27-4D0A-B925-AAF2E233EAA9}" destId="{F0AC90D4-6748-4045-9FBC-8AE2DDFA7420}" srcOrd="3" destOrd="0" parTransId="{5EAA34CA-F53F-9745-B851-2C500E5B9875}" sibTransId="{B9BC28BA-8817-B447-A455-034EEF2D3F88}"/>
    <dgm:cxn modelId="{719BEBF0-1349-7944-BB15-C8EACC7D35A1}" type="presOf" srcId="{F0AC90D4-6748-4045-9FBC-8AE2DDFA7420}" destId="{5C5606DF-E03A-7B48-AE75-5E59FE6FE994}" srcOrd="1" destOrd="0" presId="urn:microsoft.com/office/officeart/2016/7/layout/BasicLinearProcessNumbered"/>
    <dgm:cxn modelId="{82E9A9FA-AEB6-204A-93C7-9F261A8EE086}" type="presOf" srcId="{15B1B125-02B1-3E49-9434-26F6D951D870}" destId="{9F69317B-8F35-DD45-AFDE-2A9F9F190BCD}" srcOrd="0" destOrd="1" presId="urn:microsoft.com/office/officeart/2016/7/layout/BasicLinearProcessNumbered"/>
    <dgm:cxn modelId="{8DDDFB64-C17E-9E49-BC0B-FFC2C52171DF}" type="presParOf" srcId="{06DEF764-9B43-9143-A86B-7B18037EB8DB}" destId="{53BE31CE-6EDB-024C-970A-48247FB870E6}" srcOrd="0" destOrd="0" presId="urn:microsoft.com/office/officeart/2016/7/layout/BasicLinearProcessNumbered"/>
    <dgm:cxn modelId="{44E685EF-511C-5F42-B0A7-C112AFB1C049}" type="presParOf" srcId="{53BE31CE-6EDB-024C-970A-48247FB870E6}" destId="{A85AD254-AA4A-1841-883F-489B7831853A}" srcOrd="0" destOrd="0" presId="urn:microsoft.com/office/officeart/2016/7/layout/BasicLinearProcessNumbered"/>
    <dgm:cxn modelId="{6AFEFF28-1BD1-3A4D-9A53-12E6EB019BFE}" type="presParOf" srcId="{53BE31CE-6EDB-024C-970A-48247FB870E6}" destId="{47A69EAE-1CBB-B14D-9625-50F6C8178B0F}" srcOrd="1" destOrd="0" presId="urn:microsoft.com/office/officeart/2016/7/layout/BasicLinearProcessNumbered"/>
    <dgm:cxn modelId="{6AA13B23-9B32-D74A-A703-A26075D62CD6}" type="presParOf" srcId="{53BE31CE-6EDB-024C-970A-48247FB870E6}" destId="{D9234C08-836D-594E-8BA8-CE6FA732DAAA}" srcOrd="2" destOrd="0" presId="urn:microsoft.com/office/officeart/2016/7/layout/BasicLinearProcessNumbered"/>
    <dgm:cxn modelId="{EF7D0048-6AE8-FA49-8D4F-C2294610E6AD}" type="presParOf" srcId="{53BE31CE-6EDB-024C-970A-48247FB870E6}" destId="{34442423-DFA7-154C-BF26-74189EC5722D}" srcOrd="3" destOrd="0" presId="urn:microsoft.com/office/officeart/2016/7/layout/BasicLinearProcessNumbered"/>
    <dgm:cxn modelId="{BEDE9C3A-F626-3F4E-9162-D76B471B3BEE}" type="presParOf" srcId="{06DEF764-9B43-9143-A86B-7B18037EB8DB}" destId="{79491C1D-9720-C447-8D6D-E882B80C3D61}" srcOrd="1" destOrd="0" presId="urn:microsoft.com/office/officeart/2016/7/layout/BasicLinearProcessNumbered"/>
    <dgm:cxn modelId="{7FCEB593-153D-314B-A866-1F8E6731C62D}" type="presParOf" srcId="{06DEF764-9B43-9143-A86B-7B18037EB8DB}" destId="{3DD658F1-62B2-3442-B476-91DAD0BF5132}" srcOrd="2" destOrd="0" presId="urn:microsoft.com/office/officeart/2016/7/layout/BasicLinearProcessNumbered"/>
    <dgm:cxn modelId="{5B3BB1E5-B53C-B141-990D-B99B19FA567F}" type="presParOf" srcId="{3DD658F1-62B2-3442-B476-91DAD0BF5132}" destId="{2634EDD8-D988-B943-9193-1B8733335E81}" srcOrd="0" destOrd="0" presId="urn:microsoft.com/office/officeart/2016/7/layout/BasicLinearProcessNumbered"/>
    <dgm:cxn modelId="{95613948-7E8F-5443-BAA7-FFED38E8190F}" type="presParOf" srcId="{3DD658F1-62B2-3442-B476-91DAD0BF5132}" destId="{C1FD96D1-789C-594C-B55F-508C0A1D707E}" srcOrd="1" destOrd="0" presId="urn:microsoft.com/office/officeart/2016/7/layout/BasicLinearProcessNumbered"/>
    <dgm:cxn modelId="{43603722-AA55-9342-9268-47036A59D95F}" type="presParOf" srcId="{3DD658F1-62B2-3442-B476-91DAD0BF5132}" destId="{71FFA339-3DDD-1042-A8D0-6F7DD2EFD1E1}" srcOrd="2" destOrd="0" presId="urn:microsoft.com/office/officeart/2016/7/layout/BasicLinearProcessNumbered"/>
    <dgm:cxn modelId="{E00A3BBC-BB34-FE4B-A1B7-EA9F7B24958C}" type="presParOf" srcId="{3DD658F1-62B2-3442-B476-91DAD0BF5132}" destId="{D6CD2976-2490-AE4D-B96E-1EAECB674ADD}" srcOrd="3" destOrd="0" presId="urn:microsoft.com/office/officeart/2016/7/layout/BasicLinearProcessNumbered"/>
    <dgm:cxn modelId="{1AAA9492-8E98-3F49-8ED3-BB2BA2AC3431}" type="presParOf" srcId="{06DEF764-9B43-9143-A86B-7B18037EB8DB}" destId="{CF14F0AF-E920-FE4D-A2DE-A5720F0755EE}" srcOrd="3" destOrd="0" presId="urn:microsoft.com/office/officeart/2016/7/layout/BasicLinearProcessNumbered"/>
    <dgm:cxn modelId="{294F6980-0287-3049-8324-EA7F04FD12FA}" type="presParOf" srcId="{06DEF764-9B43-9143-A86B-7B18037EB8DB}" destId="{9ADF9465-1186-814A-A45B-4FD7018434B4}" srcOrd="4" destOrd="0" presId="urn:microsoft.com/office/officeart/2016/7/layout/BasicLinearProcessNumbered"/>
    <dgm:cxn modelId="{DD226444-6491-B942-B79E-8AFA2B7C009E}" type="presParOf" srcId="{9ADF9465-1186-814A-A45B-4FD7018434B4}" destId="{6216900B-78C0-FC4C-8D62-B0FF0E9B2C54}" srcOrd="0" destOrd="0" presId="urn:microsoft.com/office/officeart/2016/7/layout/BasicLinearProcessNumbered"/>
    <dgm:cxn modelId="{5450B231-B07C-4E4B-B841-C0FAEC9D52E4}" type="presParOf" srcId="{9ADF9465-1186-814A-A45B-4FD7018434B4}" destId="{0909C3B8-C5BE-8348-813A-EFE36C2818D3}" srcOrd="1" destOrd="0" presId="urn:microsoft.com/office/officeart/2016/7/layout/BasicLinearProcessNumbered"/>
    <dgm:cxn modelId="{ACA39F4A-F1CF-D94B-99BE-42AAF369FC6C}" type="presParOf" srcId="{9ADF9465-1186-814A-A45B-4FD7018434B4}" destId="{A9DEF273-F215-214C-8C53-CF6C75466830}" srcOrd="2" destOrd="0" presId="urn:microsoft.com/office/officeart/2016/7/layout/BasicLinearProcessNumbered"/>
    <dgm:cxn modelId="{D99313AF-0C77-5046-BE34-A600C9591C85}" type="presParOf" srcId="{9ADF9465-1186-814A-A45B-4FD7018434B4}" destId="{9F69317B-8F35-DD45-AFDE-2A9F9F190BCD}" srcOrd="3" destOrd="0" presId="urn:microsoft.com/office/officeart/2016/7/layout/BasicLinearProcessNumbered"/>
    <dgm:cxn modelId="{837E790A-93CC-B74F-9F98-61AB2526439F}" type="presParOf" srcId="{06DEF764-9B43-9143-A86B-7B18037EB8DB}" destId="{39978585-21BB-814F-9075-EC525CEF327A}" srcOrd="5" destOrd="0" presId="urn:microsoft.com/office/officeart/2016/7/layout/BasicLinearProcessNumbered"/>
    <dgm:cxn modelId="{1CCFA3D4-77C2-474C-B747-3FABE61B02CB}" type="presParOf" srcId="{06DEF764-9B43-9143-A86B-7B18037EB8DB}" destId="{0D74695A-157A-C04F-B3B4-E62A7036A071}" srcOrd="6" destOrd="0" presId="urn:microsoft.com/office/officeart/2016/7/layout/BasicLinearProcessNumbered"/>
    <dgm:cxn modelId="{41075268-3A8A-C342-AA61-88F93FCC727C}" type="presParOf" srcId="{0D74695A-157A-C04F-B3B4-E62A7036A071}" destId="{91084B97-90BC-CB4C-B4ED-7FFBCE670FC6}" srcOrd="0" destOrd="0" presId="urn:microsoft.com/office/officeart/2016/7/layout/BasicLinearProcessNumbered"/>
    <dgm:cxn modelId="{D1184EC1-4865-B640-8A7E-EF01732A2D48}" type="presParOf" srcId="{0D74695A-157A-C04F-B3B4-E62A7036A071}" destId="{BBC8037D-503D-3E41-8264-294D45AA9B75}" srcOrd="1" destOrd="0" presId="urn:microsoft.com/office/officeart/2016/7/layout/BasicLinearProcessNumbered"/>
    <dgm:cxn modelId="{E29C3DF5-D896-4B4D-A8AE-4470ACBAD834}" type="presParOf" srcId="{0D74695A-157A-C04F-B3B4-E62A7036A071}" destId="{ED2526E8-8C9C-FB45-9859-BEFEDF5BEB8A}" srcOrd="2" destOrd="0" presId="urn:microsoft.com/office/officeart/2016/7/layout/BasicLinearProcessNumbered"/>
    <dgm:cxn modelId="{9B13EEC5-6923-6442-BE07-36768DC6C31B}" type="presParOf" srcId="{0D74695A-157A-C04F-B3B4-E62A7036A071}" destId="{5C5606DF-E03A-7B48-AE75-5E59FE6FE9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E1E8B-94D2-DE48-B48C-16BF495A15F6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0D1C2E0F-D522-7340-845B-551B6EA50226}">
      <dgm:prSet phldrT="[テキスト]" custT="1"/>
      <dgm:spPr/>
      <dgm:t>
        <a:bodyPr/>
        <a:lstStyle/>
        <a:p>
          <a:pPr>
            <a:buNone/>
          </a:pPr>
          <a:r>
            <a:rPr kumimoji="1" lang="ja-JP" altLang="en-US" sz="2400" b="1">
              <a:solidFill>
                <a:srgbClr val="FFC000"/>
              </a:solidFill>
            </a:rPr>
            <a:t>熱中症</a:t>
          </a:r>
          <a:r>
            <a:rPr kumimoji="1" lang="ja-JP" altLang="en-US" sz="2400" b="1"/>
            <a:t>に弱い人、温度や湿度の上昇に</a:t>
          </a:r>
          <a:r>
            <a:rPr kumimoji="1" lang="ja-JP" altLang="en-US" sz="2400" b="1">
              <a:solidFill>
                <a:srgbClr val="FFC000"/>
              </a:solidFill>
            </a:rPr>
            <a:t>気が付きにくい人</a:t>
          </a:r>
          <a:endParaRPr kumimoji="1" lang="en-US" altLang="ja-JP" sz="2400" b="1">
            <a:solidFill>
              <a:srgbClr val="FFC000"/>
            </a:solidFill>
          </a:endParaRPr>
        </a:p>
        <a:p>
          <a:pPr>
            <a:buNone/>
          </a:pPr>
          <a:r>
            <a:rPr lang="ja-JP" altLang="en-US" sz="2400" b="1"/>
            <a:t>→</a:t>
          </a:r>
          <a:r>
            <a:rPr lang="ja-JP" altLang="en-US" sz="2400" b="1">
              <a:solidFill>
                <a:srgbClr val="FFC000"/>
              </a:solidFill>
            </a:rPr>
            <a:t>高齢者</a:t>
          </a:r>
          <a:endParaRPr kumimoji="1" lang="ja-JP" altLang="en-US" sz="2400">
            <a:solidFill>
              <a:srgbClr val="FFC000"/>
            </a:solidFill>
          </a:endParaRPr>
        </a:p>
      </dgm:t>
    </dgm:pt>
    <dgm:pt modelId="{F2FA2755-48BB-6D47-AE8A-4526D0402193}" type="parTrans" cxnId="{1E168261-DC51-9745-A60A-8A2E92ACAD46}">
      <dgm:prSet/>
      <dgm:spPr/>
      <dgm:t>
        <a:bodyPr/>
        <a:lstStyle/>
        <a:p>
          <a:endParaRPr kumimoji="1" lang="ja-JP" altLang="en-US"/>
        </a:p>
      </dgm:t>
    </dgm:pt>
    <dgm:pt modelId="{6C141760-BCE3-374C-A493-62A18AAA42A4}" type="sibTrans" cxnId="{1E168261-DC51-9745-A60A-8A2E92ACAD46}">
      <dgm:prSet/>
      <dgm:spPr/>
      <dgm:t>
        <a:bodyPr/>
        <a:lstStyle/>
        <a:p>
          <a:endParaRPr kumimoji="1" lang="ja-JP" altLang="en-US"/>
        </a:p>
      </dgm:t>
    </dgm:pt>
    <dgm:pt modelId="{683A551E-DD5F-C548-B934-A3639259BE99}">
      <dgm:prSet phldrT="[テキスト]" custT="1"/>
      <dgm:spPr/>
      <dgm:t>
        <a:bodyPr/>
        <a:lstStyle/>
        <a:p>
          <a:pPr>
            <a:buNone/>
          </a:pPr>
          <a:r>
            <a:rPr kumimoji="1" lang="ja-JP" altLang="en-US" sz="2200" b="1">
              <a:solidFill>
                <a:srgbClr val="FFC000"/>
              </a:solidFill>
            </a:rPr>
            <a:t>忙しい</a:t>
          </a:r>
          <a:r>
            <a:rPr kumimoji="1" lang="ja-JP" altLang="en-US" sz="2200" b="1"/>
            <a:t>人</a:t>
          </a:r>
          <a:endParaRPr kumimoji="1" lang="en-US" altLang="ja-JP" sz="2200" b="1"/>
        </a:p>
        <a:p>
          <a:pPr>
            <a:buNone/>
          </a:pPr>
          <a:r>
            <a:rPr lang="ja-JP" altLang="en-US" sz="2200" b="1"/>
            <a:t>→朝から外出する必要がある</a:t>
          </a:r>
          <a:endParaRPr lang="en-US" altLang="ja-JP" sz="2200" b="1"/>
        </a:p>
        <a:p>
          <a:pPr>
            <a:buNone/>
          </a:pPr>
          <a:r>
            <a:rPr lang="ja-JP" altLang="en-US" sz="2200" b="1">
              <a:solidFill>
                <a:srgbClr val="FFC000"/>
              </a:solidFill>
            </a:rPr>
            <a:t>ビジネスマンや学生</a:t>
          </a:r>
          <a:endParaRPr kumimoji="1" lang="ja-JP" altLang="en-US" sz="2200">
            <a:solidFill>
              <a:srgbClr val="FFC000"/>
            </a:solidFill>
          </a:endParaRPr>
        </a:p>
      </dgm:t>
    </dgm:pt>
    <dgm:pt modelId="{7F415BA8-698D-C244-B58B-B18B22C38E93}" type="parTrans" cxnId="{ACB93737-3309-E741-8309-EE74E33BEA54}">
      <dgm:prSet/>
      <dgm:spPr/>
      <dgm:t>
        <a:bodyPr/>
        <a:lstStyle/>
        <a:p>
          <a:endParaRPr kumimoji="1" lang="ja-JP" altLang="en-US"/>
        </a:p>
      </dgm:t>
    </dgm:pt>
    <dgm:pt modelId="{15A34905-D2F0-0643-A879-2C563F696890}" type="sibTrans" cxnId="{ACB93737-3309-E741-8309-EE74E33BEA54}">
      <dgm:prSet/>
      <dgm:spPr/>
      <dgm:t>
        <a:bodyPr/>
        <a:lstStyle/>
        <a:p>
          <a:endParaRPr kumimoji="1" lang="ja-JP" altLang="en-US"/>
        </a:p>
      </dgm:t>
    </dgm:pt>
    <dgm:pt modelId="{2A4A7063-A2E6-5C43-A49A-F533CE29CEDE}">
      <dgm:prSet phldrT="[テキスト]" custT="1"/>
      <dgm:spPr/>
      <dgm:t>
        <a:bodyPr/>
        <a:lstStyle/>
        <a:p>
          <a:pPr>
            <a:buNone/>
          </a:pPr>
          <a:r>
            <a:rPr lang="ja-JP" altLang="en-US" sz="2800" b="1">
              <a:solidFill>
                <a:srgbClr val="FFC000"/>
              </a:solidFill>
            </a:rPr>
            <a:t>消し忘れ</a:t>
          </a:r>
          <a:r>
            <a:rPr lang="ja-JP" altLang="en-US" sz="2800" b="1"/>
            <a:t>防止</a:t>
          </a:r>
          <a:endParaRPr lang="en-US" altLang="ja-JP" sz="2800" b="1"/>
        </a:p>
        <a:p>
          <a:pPr>
            <a:buNone/>
          </a:pPr>
          <a:r>
            <a:rPr kumimoji="1" lang="en-US" altLang="ja-JP" sz="2800" b="1"/>
            <a:t>→</a:t>
          </a:r>
          <a:r>
            <a:rPr kumimoji="1" lang="ja-JP" altLang="en-US" sz="2800" b="1">
              <a:solidFill>
                <a:srgbClr val="FFC000"/>
              </a:solidFill>
            </a:rPr>
            <a:t>一人暮らし</a:t>
          </a:r>
          <a:endParaRPr kumimoji="1" lang="ja-JP" altLang="en-US" sz="2800">
            <a:solidFill>
              <a:srgbClr val="FFC000"/>
            </a:solidFill>
          </a:endParaRPr>
        </a:p>
      </dgm:t>
    </dgm:pt>
    <dgm:pt modelId="{7D889024-3BB9-4D43-9842-607C84177E15}" type="parTrans" cxnId="{10FC8BDD-518A-3D49-B187-C38A28828F3F}">
      <dgm:prSet/>
      <dgm:spPr/>
      <dgm:t>
        <a:bodyPr/>
        <a:lstStyle/>
        <a:p>
          <a:endParaRPr kumimoji="1" lang="ja-JP" altLang="en-US"/>
        </a:p>
      </dgm:t>
    </dgm:pt>
    <dgm:pt modelId="{2542F7F8-7710-834C-92DA-A4081E20D588}" type="sibTrans" cxnId="{10FC8BDD-518A-3D49-B187-C38A28828F3F}">
      <dgm:prSet/>
      <dgm:spPr/>
      <dgm:t>
        <a:bodyPr/>
        <a:lstStyle/>
        <a:p>
          <a:endParaRPr kumimoji="1" lang="ja-JP" altLang="en-US"/>
        </a:p>
      </dgm:t>
    </dgm:pt>
    <dgm:pt modelId="{3B503249-208D-764B-80F4-858202C295B8}" type="pres">
      <dgm:prSet presAssocID="{D4BE1E8B-94D2-DE48-B48C-16BF495A15F6}" presName="Name0" presStyleCnt="0">
        <dgm:presLayoutVars>
          <dgm:dir/>
          <dgm:resizeHandles val="exact"/>
        </dgm:presLayoutVars>
      </dgm:prSet>
      <dgm:spPr/>
    </dgm:pt>
    <dgm:pt modelId="{CB440C4D-0EA3-5945-81D9-1A0909A5CBE7}" type="pres">
      <dgm:prSet presAssocID="{D4BE1E8B-94D2-DE48-B48C-16BF495A15F6}" presName="bkgdShp" presStyleLbl="alignAccFollowNode1" presStyleIdx="0" presStyleCnt="1" custLinFactNeighborY="-16722"/>
      <dgm:spPr/>
    </dgm:pt>
    <dgm:pt modelId="{E4EBB8EF-B056-8D49-8A50-3D25962A5FA6}" type="pres">
      <dgm:prSet presAssocID="{D4BE1E8B-94D2-DE48-B48C-16BF495A15F6}" presName="linComp" presStyleCnt="0"/>
      <dgm:spPr/>
    </dgm:pt>
    <dgm:pt modelId="{5DB8017E-8A22-F442-B6C9-F4C598A0B465}" type="pres">
      <dgm:prSet presAssocID="{0D1C2E0F-D522-7340-845B-551B6EA50226}" presName="compNode" presStyleCnt="0"/>
      <dgm:spPr/>
    </dgm:pt>
    <dgm:pt modelId="{A9FC8E00-7E4C-0747-AF39-B61043F3579B}" type="pres">
      <dgm:prSet presAssocID="{0D1C2E0F-D522-7340-845B-551B6EA50226}" presName="node" presStyleLbl="node1" presStyleIdx="0" presStyleCnt="3">
        <dgm:presLayoutVars>
          <dgm:bulletEnabled val="1"/>
        </dgm:presLayoutVars>
      </dgm:prSet>
      <dgm:spPr/>
    </dgm:pt>
    <dgm:pt modelId="{BF258ADC-635C-8F4D-AD66-689E07160991}" type="pres">
      <dgm:prSet presAssocID="{0D1C2E0F-D522-7340-845B-551B6EA50226}" presName="invisiNode" presStyleLbl="node1" presStyleIdx="0" presStyleCnt="3"/>
      <dgm:spPr/>
    </dgm:pt>
    <dgm:pt modelId="{73611953-3696-5541-AFC8-49195FB3E42F}" type="pres">
      <dgm:prSet presAssocID="{0D1C2E0F-D522-7340-845B-551B6EA50226}" presName="imagNode" presStyleLbl="fgImgPlace1" presStyleIdx="0" presStyleCnt="3" custScaleX="853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FBF0FE4-72BB-5747-BF67-3F297453A810}" type="pres">
      <dgm:prSet presAssocID="{6C141760-BCE3-374C-A493-62A18AAA42A4}" presName="sibTrans" presStyleLbl="sibTrans2D1" presStyleIdx="0" presStyleCnt="0"/>
      <dgm:spPr/>
    </dgm:pt>
    <dgm:pt modelId="{D6A2E7FD-6450-AC42-9F34-C76D41DE75DB}" type="pres">
      <dgm:prSet presAssocID="{683A551E-DD5F-C548-B934-A3639259BE99}" presName="compNode" presStyleCnt="0"/>
      <dgm:spPr/>
    </dgm:pt>
    <dgm:pt modelId="{51D1D0D6-09CD-7043-AED0-F41381CE671F}" type="pres">
      <dgm:prSet presAssocID="{683A551E-DD5F-C548-B934-A3639259BE99}" presName="node" presStyleLbl="node1" presStyleIdx="1" presStyleCnt="3">
        <dgm:presLayoutVars>
          <dgm:bulletEnabled val="1"/>
        </dgm:presLayoutVars>
      </dgm:prSet>
      <dgm:spPr/>
    </dgm:pt>
    <dgm:pt modelId="{64022D4C-9643-0B47-BC5E-95AB5646DEBA}" type="pres">
      <dgm:prSet presAssocID="{683A551E-DD5F-C548-B934-A3639259BE99}" presName="invisiNode" presStyleLbl="node1" presStyleIdx="1" presStyleCnt="3"/>
      <dgm:spPr/>
    </dgm:pt>
    <dgm:pt modelId="{6D9C5EEE-CF14-9243-9850-9A70C650F3CE}" type="pres">
      <dgm:prSet presAssocID="{683A551E-DD5F-C548-B934-A3639259BE99}" presName="imagNode" presStyleLbl="fgImgPlace1" presStyleIdx="1" presStyleCnt="3" custScaleX="8291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4E3386B1-4ADC-E249-98CA-E053DCFB7FF6}" type="pres">
      <dgm:prSet presAssocID="{15A34905-D2F0-0643-A879-2C563F696890}" presName="sibTrans" presStyleLbl="sibTrans2D1" presStyleIdx="0" presStyleCnt="0"/>
      <dgm:spPr/>
    </dgm:pt>
    <dgm:pt modelId="{57B451E7-2DE6-3E42-906C-EDBE66CF5251}" type="pres">
      <dgm:prSet presAssocID="{2A4A7063-A2E6-5C43-A49A-F533CE29CEDE}" presName="compNode" presStyleCnt="0"/>
      <dgm:spPr/>
    </dgm:pt>
    <dgm:pt modelId="{538E111D-9346-B54F-8147-2F2E21B4248C}" type="pres">
      <dgm:prSet presAssocID="{2A4A7063-A2E6-5C43-A49A-F533CE29CEDE}" presName="node" presStyleLbl="node1" presStyleIdx="2" presStyleCnt="3">
        <dgm:presLayoutVars>
          <dgm:bulletEnabled val="1"/>
        </dgm:presLayoutVars>
      </dgm:prSet>
      <dgm:spPr/>
    </dgm:pt>
    <dgm:pt modelId="{8B2A6871-2F06-9042-BA16-FA6BF214F573}" type="pres">
      <dgm:prSet presAssocID="{2A4A7063-A2E6-5C43-A49A-F533CE29CEDE}" presName="invisiNode" presStyleLbl="node1" presStyleIdx="2" presStyleCnt="3"/>
      <dgm:spPr/>
    </dgm:pt>
    <dgm:pt modelId="{F031052B-04A2-1A4D-9B02-43111453E3D0}" type="pres">
      <dgm:prSet presAssocID="{2A4A7063-A2E6-5C43-A49A-F533CE29CEDE}" presName="imagNode" presStyleLbl="fgImgPlace1" presStyleIdx="2" presStyleCnt="3" custScaleX="8638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</dgm:ptLst>
  <dgm:cxnLst>
    <dgm:cxn modelId="{85514F0B-3215-C843-93B8-3D9C0C0D0C75}" type="presOf" srcId="{6C141760-BCE3-374C-A493-62A18AAA42A4}" destId="{4FBF0FE4-72BB-5747-BF67-3F297453A810}" srcOrd="0" destOrd="0" presId="urn:microsoft.com/office/officeart/2005/8/layout/pList2"/>
    <dgm:cxn modelId="{49680833-881F-7546-8ED3-49155D1A3DAB}" type="presOf" srcId="{683A551E-DD5F-C548-B934-A3639259BE99}" destId="{51D1D0D6-09CD-7043-AED0-F41381CE671F}" srcOrd="0" destOrd="0" presId="urn:microsoft.com/office/officeart/2005/8/layout/pList2"/>
    <dgm:cxn modelId="{ACB93737-3309-E741-8309-EE74E33BEA54}" srcId="{D4BE1E8B-94D2-DE48-B48C-16BF495A15F6}" destId="{683A551E-DD5F-C548-B934-A3639259BE99}" srcOrd="1" destOrd="0" parTransId="{7F415BA8-698D-C244-B58B-B18B22C38E93}" sibTransId="{15A34905-D2F0-0643-A879-2C563F696890}"/>
    <dgm:cxn modelId="{1E168261-DC51-9745-A60A-8A2E92ACAD46}" srcId="{D4BE1E8B-94D2-DE48-B48C-16BF495A15F6}" destId="{0D1C2E0F-D522-7340-845B-551B6EA50226}" srcOrd="0" destOrd="0" parTransId="{F2FA2755-48BB-6D47-AE8A-4526D0402193}" sibTransId="{6C141760-BCE3-374C-A493-62A18AAA42A4}"/>
    <dgm:cxn modelId="{A3CCF183-A5B8-844E-BC32-EA2DCE5C66DF}" type="presOf" srcId="{2A4A7063-A2E6-5C43-A49A-F533CE29CEDE}" destId="{538E111D-9346-B54F-8147-2F2E21B4248C}" srcOrd="0" destOrd="0" presId="urn:microsoft.com/office/officeart/2005/8/layout/pList2"/>
    <dgm:cxn modelId="{24CA668A-B735-3149-9586-E7A0C1F493ED}" type="presOf" srcId="{D4BE1E8B-94D2-DE48-B48C-16BF495A15F6}" destId="{3B503249-208D-764B-80F4-858202C295B8}" srcOrd="0" destOrd="0" presId="urn:microsoft.com/office/officeart/2005/8/layout/pList2"/>
    <dgm:cxn modelId="{98ED5EC4-AEEC-E647-9DE3-9DEA4B5969D1}" type="presOf" srcId="{15A34905-D2F0-0643-A879-2C563F696890}" destId="{4E3386B1-4ADC-E249-98CA-E053DCFB7FF6}" srcOrd="0" destOrd="0" presId="urn:microsoft.com/office/officeart/2005/8/layout/pList2"/>
    <dgm:cxn modelId="{3DDAEADC-75B5-EA4C-A2EC-75478BA94900}" type="presOf" srcId="{0D1C2E0F-D522-7340-845B-551B6EA50226}" destId="{A9FC8E00-7E4C-0747-AF39-B61043F3579B}" srcOrd="0" destOrd="0" presId="urn:microsoft.com/office/officeart/2005/8/layout/pList2"/>
    <dgm:cxn modelId="{10FC8BDD-518A-3D49-B187-C38A28828F3F}" srcId="{D4BE1E8B-94D2-DE48-B48C-16BF495A15F6}" destId="{2A4A7063-A2E6-5C43-A49A-F533CE29CEDE}" srcOrd="2" destOrd="0" parTransId="{7D889024-3BB9-4D43-9842-607C84177E15}" sibTransId="{2542F7F8-7710-834C-92DA-A4081E20D588}"/>
    <dgm:cxn modelId="{792C3CD5-96AC-F840-BD7C-062D292A9B7B}" type="presParOf" srcId="{3B503249-208D-764B-80F4-858202C295B8}" destId="{CB440C4D-0EA3-5945-81D9-1A0909A5CBE7}" srcOrd="0" destOrd="0" presId="urn:microsoft.com/office/officeart/2005/8/layout/pList2"/>
    <dgm:cxn modelId="{E451423B-97ED-B441-BAF1-1E46838495E1}" type="presParOf" srcId="{3B503249-208D-764B-80F4-858202C295B8}" destId="{E4EBB8EF-B056-8D49-8A50-3D25962A5FA6}" srcOrd="1" destOrd="0" presId="urn:microsoft.com/office/officeart/2005/8/layout/pList2"/>
    <dgm:cxn modelId="{B540F3B2-65D2-C74E-9999-F57A59D78B60}" type="presParOf" srcId="{E4EBB8EF-B056-8D49-8A50-3D25962A5FA6}" destId="{5DB8017E-8A22-F442-B6C9-F4C598A0B465}" srcOrd="0" destOrd="0" presId="urn:microsoft.com/office/officeart/2005/8/layout/pList2"/>
    <dgm:cxn modelId="{141CBEC2-CA0C-4C47-AC9F-7C391B0A8918}" type="presParOf" srcId="{5DB8017E-8A22-F442-B6C9-F4C598A0B465}" destId="{A9FC8E00-7E4C-0747-AF39-B61043F3579B}" srcOrd="0" destOrd="0" presId="urn:microsoft.com/office/officeart/2005/8/layout/pList2"/>
    <dgm:cxn modelId="{CA7450C8-4319-B74D-817D-C62E21823218}" type="presParOf" srcId="{5DB8017E-8A22-F442-B6C9-F4C598A0B465}" destId="{BF258ADC-635C-8F4D-AD66-689E07160991}" srcOrd="1" destOrd="0" presId="urn:microsoft.com/office/officeart/2005/8/layout/pList2"/>
    <dgm:cxn modelId="{80355617-F9F5-004A-A763-30CA279AB73E}" type="presParOf" srcId="{5DB8017E-8A22-F442-B6C9-F4C598A0B465}" destId="{73611953-3696-5541-AFC8-49195FB3E42F}" srcOrd="2" destOrd="0" presId="urn:microsoft.com/office/officeart/2005/8/layout/pList2"/>
    <dgm:cxn modelId="{B277ADA8-6561-C94E-AD49-69FE04CA31E3}" type="presParOf" srcId="{E4EBB8EF-B056-8D49-8A50-3D25962A5FA6}" destId="{4FBF0FE4-72BB-5747-BF67-3F297453A810}" srcOrd="1" destOrd="0" presId="urn:microsoft.com/office/officeart/2005/8/layout/pList2"/>
    <dgm:cxn modelId="{5358BC84-EA30-7C41-BA84-3B23328F53A1}" type="presParOf" srcId="{E4EBB8EF-B056-8D49-8A50-3D25962A5FA6}" destId="{D6A2E7FD-6450-AC42-9F34-C76D41DE75DB}" srcOrd="2" destOrd="0" presId="urn:microsoft.com/office/officeart/2005/8/layout/pList2"/>
    <dgm:cxn modelId="{27609A13-1761-EF42-B286-5F39440F8ECE}" type="presParOf" srcId="{D6A2E7FD-6450-AC42-9F34-C76D41DE75DB}" destId="{51D1D0D6-09CD-7043-AED0-F41381CE671F}" srcOrd="0" destOrd="0" presId="urn:microsoft.com/office/officeart/2005/8/layout/pList2"/>
    <dgm:cxn modelId="{796204F3-C372-C341-9FBF-A9237B755C0F}" type="presParOf" srcId="{D6A2E7FD-6450-AC42-9F34-C76D41DE75DB}" destId="{64022D4C-9643-0B47-BC5E-95AB5646DEBA}" srcOrd="1" destOrd="0" presId="urn:microsoft.com/office/officeart/2005/8/layout/pList2"/>
    <dgm:cxn modelId="{D2FA234D-B068-9144-9C49-DA208034902C}" type="presParOf" srcId="{D6A2E7FD-6450-AC42-9F34-C76D41DE75DB}" destId="{6D9C5EEE-CF14-9243-9850-9A70C650F3CE}" srcOrd="2" destOrd="0" presId="urn:microsoft.com/office/officeart/2005/8/layout/pList2"/>
    <dgm:cxn modelId="{1439DD8C-93BD-734B-AA16-CC7F6DC2358D}" type="presParOf" srcId="{E4EBB8EF-B056-8D49-8A50-3D25962A5FA6}" destId="{4E3386B1-4ADC-E249-98CA-E053DCFB7FF6}" srcOrd="3" destOrd="0" presId="urn:microsoft.com/office/officeart/2005/8/layout/pList2"/>
    <dgm:cxn modelId="{9B56190B-E909-F24E-9463-8FB5971EA8F4}" type="presParOf" srcId="{E4EBB8EF-B056-8D49-8A50-3D25962A5FA6}" destId="{57B451E7-2DE6-3E42-906C-EDBE66CF5251}" srcOrd="4" destOrd="0" presId="urn:microsoft.com/office/officeart/2005/8/layout/pList2"/>
    <dgm:cxn modelId="{D63AED36-4DE0-A942-A410-8CA918C2021E}" type="presParOf" srcId="{57B451E7-2DE6-3E42-906C-EDBE66CF5251}" destId="{538E111D-9346-B54F-8147-2F2E21B4248C}" srcOrd="0" destOrd="0" presId="urn:microsoft.com/office/officeart/2005/8/layout/pList2"/>
    <dgm:cxn modelId="{B0F23D8C-91FB-FB44-B937-70AD1C24B296}" type="presParOf" srcId="{57B451E7-2DE6-3E42-906C-EDBE66CF5251}" destId="{8B2A6871-2F06-9042-BA16-FA6BF214F573}" srcOrd="1" destOrd="0" presId="urn:microsoft.com/office/officeart/2005/8/layout/pList2"/>
    <dgm:cxn modelId="{87483791-7FC9-0940-B574-970C6C378EF9}" type="presParOf" srcId="{57B451E7-2DE6-3E42-906C-EDBE66CF5251}" destId="{F031052B-04A2-1A4D-9B02-43111453E3D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7FE72-5AEE-49BA-9E9F-7F54D7F67A1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kumimoji="1" lang="ja-JP" altLang="en-US"/>
        </a:p>
      </dgm:t>
    </dgm:pt>
    <dgm:pt modelId="{BF2EC6C8-8C86-45FE-BCC3-C5D9EBFC272D}">
      <dgm:prSet phldrT="[テキスト]"/>
      <dgm:spPr/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リーダー：安藤</a:t>
          </a:r>
        </a:p>
      </dgm:t>
    </dgm:pt>
    <dgm:pt modelId="{156E737F-4EEF-4567-B2EA-A93D260313A2}" type="parTrans" cxnId="{615C63DF-DD8D-4115-8C9D-F4EA6A17FCC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07D66B7D-4F6A-4884-B283-81BD920BB8D6}" type="sibTrans" cxnId="{615C63DF-DD8D-4115-8C9D-F4EA6A17FCC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DED2AACE-8932-4825-97DE-7D9800A3D4CE}">
      <dgm:prSet phldrT="[テキスト]"/>
      <dgm:spPr/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開発文書責任者：藤原</a:t>
          </a:r>
        </a:p>
      </dgm:t>
    </dgm:pt>
    <dgm:pt modelId="{B0C58639-EA64-44CB-A866-67AF96E81DA1}" type="parTrans" cxnId="{78A53EEB-AE7E-4C69-8E71-BDC3AF30036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2F8A33E4-6EBC-4A88-B8E3-217DA5A59C56}" type="sibTrans" cxnId="{78A53EEB-AE7E-4C69-8E71-BDC3AF30036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7C11119B-FC49-4ABF-9227-583AE62E3CB9}">
      <dgm:prSet phldrT="[テキスト]"/>
      <dgm:spPr/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プログラム責任者：木村</a:t>
          </a:r>
        </a:p>
      </dgm:t>
    </dgm:pt>
    <dgm:pt modelId="{05707A89-5B4A-4655-959E-9181E047AE6F}" type="parTrans" cxnId="{E202E9BA-4CFC-4978-AE99-6710746551F8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92750AA0-6AED-4DDF-B1CC-5094A35502A0}" type="sibTrans" cxnId="{E202E9BA-4CFC-4978-AE99-6710746551F8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16E50083-20E1-49FD-941D-BD9792A907C1}">
      <dgm:prSet phldrT="[テキスト]"/>
      <dgm:spPr/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資料責任者：岡部</a:t>
          </a:r>
        </a:p>
      </dgm:t>
    </dgm:pt>
    <dgm:pt modelId="{8657983B-86A0-41F3-9272-5BB7A366E452}" type="parTrans" cxnId="{9F30CF96-B750-4A50-B364-75A11B0DA44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250BD4E5-48FA-4999-A404-D67DAB8F35DB}" type="sibTrans" cxnId="{9F30CF96-B750-4A50-B364-75A11B0DA440}">
      <dgm:prSet/>
      <dgm:spPr/>
      <dgm:t>
        <a:bodyPr/>
        <a:lstStyle/>
        <a:p>
          <a:endParaRPr kumimoji="1" lang="ja-JP" altLang="en-US">
            <a:solidFill>
              <a:schemeClr val="tx1"/>
            </a:solidFill>
          </a:endParaRPr>
        </a:p>
      </dgm:t>
    </dgm:pt>
    <dgm:pt modelId="{5F8752C0-E583-4D70-BC7E-3194E5332D92}" type="pres">
      <dgm:prSet presAssocID="{67E7FE72-5AEE-49BA-9E9F-7F54D7F67A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F2FC63-6E67-4F90-8C3A-D1B1AA28ABAC}" type="pres">
      <dgm:prSet presAssocID="{BF2EC6C8-8C86-45FE-BCC3-C5D9EBFC272D}" presName="hierRoot1" presStyleCnt="0">
        <dgm:presLayoutVars>
          <dgm:hierBranch val="init"/>
        </dgm:presLayoutVars>
      </dgm:prSet>
      <dgm:spPr/>
    </dgm:pt>
    <dgm:pt modelId="{FB113253-E763-4FBB-9C57-D546844D2130}" type="pres">
      <dgm:prSet presAssocID="{BF2EC6C8-8C86-45FE-BCC3-C5D9EBFC272D}" presName="rootComposite1" presStyleCnt="0"/>
      <dgm:spPr/>
    </dgm:pt>
    <dgm:pt modelId="{D8B1DA7E-AEAA-4B2A-B7F4-A6302B81E7FE}" type="pres">
      <dgm:prSet presAssocID="{BF2EC6C8-8C86-45FE-BCC3-C5D9EBFC272D}" presName="rootText1" presStyleLbl="node0" presStyleIdx="0" presStyleCnt="1" custScaleX="113256">
        <dgm:presLayoutVars>
          <dgm:chPref val="3"/>
        </dgm:presLayoutVars>
      </dgm:prSet>
      <dgm:spPr/>
    </dgm:pt>
    <dgm:pt modelId="{8880299A-52FD-46D8-A87F-A92A6A453E39}" type="pres">
      <dgm:prSet presAssocID="{BF2EC6C8-8C86-45FE-BCC3-C5D9EBFC272D}" presName="rootConnector1" presStyleLbl="node1" presStyleIdx="0" presStyleCnt="0"/>
      <dgm:spPr/>
    </dgm:pt>
    <dgm:pt modelId="{EA50BDCA-83FE-4F80-BE73-9CA3E5F98B3D}" type="pres">
      <dgm:prSet presAssocID="{BF2EC6C8-8C86-45FE-BCC3-C5D9EBFC272D}" presName="hierChild2" presStyleCnt="0"/>
      <dgm:spPr/>
    </dgm:pt>
    <dgm:pt modelId="{6D80C3C3-C33B-4EF9-9ED2-82CE8D142A83}" type="pres">
      <dgm:prSet presAssocID="{B0C58639-EA64-44CB-A866-67AF96E81DA1}" presName="Name64" presStyleLbl="parChTrans1D2" presStyleIdx="0" presStyleCnt="3"/>
      <dgm:spPr/>
    </dgm:pt>
    <dgm:pt modelId="{06CCB495-3ECB-4D37-B343-21E25EFAFC19}" type="pres">
      <dgm:prSet presAssocID="{DED2AACE-8932-4825-97DE-7D9800A3D4CE}" presName="hierRoot2" presStyleCnt="0">
        <dgm:presLayoutVars>
          <dgm:hierBranch val="init"/>
        </dgm:presLayoutVars>
      </dgm:prSet>
      <dgm:spPr/>
    </dgm:pt>
    <dgm:pt modelId="{58158B6E-ACCB-46C2-92F2-380CE249117E}" type="pres">
      <dgm:prSet presAssocID="{DED2AACE-8932-4825-97DE-7D9800A3D4CE}" presName="rootComposite" presStyleCnt="0"/>
      <dgm:spPr/>
    </dgm:pt>
    <dgm:pt modelId="{3EB9B0EB-9E01-40BD-BC98-3827F4B5881F}" type="pres">
      <dgm:prSet presAssocID="{DED2AACE-8932-4825-97DE-7D9800A3D4CE}" presName="rootText" presStyleLbl="node2" presStyleIdx="0" presStyleCnt="3" custScaleX="113256">
        <dgm:presLayoutVars>
          <dgm:chPref val="3"/>
        </dgm:presLayoutVars>
      </dgm:prSet>
      <dgm:spPr/>
    </dgm:pt>
    <dgm:pt modelId="{C3173810-D264-4925-B95C-6BD5409D070D}" type="pres">
      <dgm:prSet presAssocID="{DED2AACE-8932-4825-97DE-7D9800A3D4CE}" presName="rootConnector" presStyleLbl="node2" presStyleIdx="0" presStyleCnt="3"/>
      <dgm:spPr/>
    </dgm:pt>
    <dgm:pt modelId="{7077B68A-ABA7-4540-8F59-EAA521B103EC}" type="pres">
      <dgm:prSet presAssocID="{DED2AACE-8932-4825-97DE-7D9800A3D4CE}" presName="hierChild4" presStyleCnt="0"/>
      <dgm:spPr/>
    </dgm:pt>
    <dgm:pt modelId="{F53DD893-31DA-4F87-80B5-3E1AFCDC4F91}" type="pres">
      <dgm:prSet presAssocID="{DED2AACE-8932-4825-97DE-7D9800A3D4CE}" presName="hierChild5" presStyleCnt="0"/>
      <dgm:spPr/>
    </dgm:pt>
    <dgm:pt modelId="{D63A3045-7F05-4002-969A-13E16B7897C6}" type="pres">
      <dgm:prSet presAssocID="{05707A89-5B4A-4655-959E-9181E047AE6F}" presName="Name64" presStyleLbl="parChTrans1D2" presStyleIdx="1" presStyleCnt="3"/>
      <dgm:spPr/>
    </dgm:pt>
    <dgm:pt modelId="{C69169A5-12AE-4BC0-A96C-72F1E036406D}" type="pres">
      <dgm:prSet presAssocID="{7C11119B-FC49-4ABF-9227-583AE62E3CB9}" presName="hierRoot2" presStyleCnt="0">
        <dgm:presLayoutVars>
          <dgm:hierBranch val="init"/>
        </dgm:presLayoutVars>
      </dgm:prSet>
      <dgm:spPr/>
    </dgm:pt>
    <dgm:pt modelId="{7CC24F1F-A064-4823-90E8-08F5958442AB}" type="pres">
      <dgm:prSet presAssocID="{7C11119B-FC49-4ABF-9227-583AE62E3CB9}" presName="rootComposite" presStyleCnt="0"/>
      <dgm:spPr/>
    </dgm:pt>
    <dgm:pt modelId="{600670CD-4EAD-4482-87A2-0F1C0B7A9CE6}" type="pres">
      <dgm:prSet presAssocID="{7C11119B-FC49-4ABF-9227-583AE62E3CB9}" presName="rootText" presStyleLbl="node2" presStyleIdx="1" presStyleCnt="3" custScaleX="113256">
        <dgm:presLayoutVars>
          <dgm:chPref val="3"/>
        </dgm:presLayoutVars>
      </dgm:prSet>
      <dgm:spPr/>
    </dgm:pt>
    <dgm:pt modelId="{9B1AB00C-9325-47D2-B4F9-1F94BB8C7CB1}" type="pres">
      <dgm:prSet presAssocID="{7C11119B-FC49-4ABF-9227-583AE62E3CB9}" presName="rootConnector" presStyleLbl="node2" presStyleIdx="1" presStyleCnt="3"/>
      <dgm:spPr/>
    </dgm:pt>
    <dgm:pt modelId="{BCDFC58B-6142-4206-9333-32F864B88269}" type="pres">
      <dgm:prSet presAssocID="{7C11119B-FC49-4ABF-9227-583AE62E3CB9}" presName="hierChild4" presStyleCnt="0"/>
      <dgm:spPr/>
    </dgm:pt>
    <dgm:pt modelId="{3541D99E-69EA-4378-B2E8-4CDD4D625346}" type="pres">
      <dgm:prSet presAssocID="{7C11119B-FC49-4ABF-9227-583AE62E3CB9}" presName="hierChild5" presStyleCnt="0"/>
      <dgm:spPr/>
    </dgm:pt>
    <dgm:pt modelId="{5D84EAB3-AFCE-4F5D-98CD-EC72BCB7B69B}" type="pres">
      <dgm:prSet presAssocID="{8657983B-86A0-41F3-9272-5BB7A366E452}" presName="Name64" presStyleLbl="parChTrans1D2" presStyleIdx="2" presStyleCnt="3"/>
      <dgm:spPr/>
    </dgm:pt>
    <dgm:pt modelId="{A0A98EB9-2D09-42AD-81E9-00FE83E4C670}" type="pres">
      <dgm:prSet presAssocID="{16E50083-20E1-49FD-941D-BD9792A907C1}" presName="hierRoot2" presStyleCnt="0">
        <dgm:presLayoutVars>
          <dgm:hierBranch val="init"/>
        </dgm:presLayoutVars>
      </dgm:prSet>
      <dgm:spPr/>
    </dgm:pt>
    <dgm:pt modelId="{B673FC38-020D-4298-BD7D-0564210BC71F}" type="pres">
      <dgm:prSet presAssocID="{16E50083-20E1-49FD-941D-BD9792A907C1}" presName="rootComposite" presStyleCnt="0"/>
      <dgm:spPr/>
    </dgm:pt>
    <dgm:pt modelId="{97F0892A-CFBE-43A5-AA80-9B0C03AE602B}" type="pres">
      <dgm:prSet presAssocID="{16E50083-20E1-49FD-941D-BD9792A907C1}" presName="rootText" presStyleLbl="node2" presStyleIdx="2" presStyleCnt="3" custScaleX="113256">
        <dgm:presLayoutVars>
          <dgm:chPref val="3"/>
        </dgm:presLayoutVars>
      </dgm:prSet>
      <dgm:spPr/>
    </dgm:pt>
    <dgm:pt modelId="{089562A8-B17E-4301-B2F5-BDF83D24AE2A}" type="pres">
      <dgm:prSet presAssocID="{16E50083-20E1-49FD-941D-BD9792A907C1}" presName="rootConnector" presStyleLbl="node2" presStyleIdx="2" presStyleCnt="3"/>
      <dgm:spPr/>
    </dgm:pt>
    <dgm:pt modelId="{BAF9A81C-DFD2-4D4F-94E1-C194676CD290}" type="pres">
      <dgm:prSet presAssocID="{16E50083-20E1-49FD-941D-BD9792A907C1}" presName="hierChild4" presStyleCnt="0"/>
      <dgm:spPr/>
    </dgm:pt>
    <dgm:pt modelId="{37AE13BC-D753-4383-AF0D-CA845F20E15F}" type="pres">
      <dgm:prSet presAssocID="{16E50083-20E1-49FD-941D-BD9792A907C1}" presName="hierChild5" presStyleCnt="0"/>
      <dgm:spPr/>
    </dgm:pt>
    <dgm:pt modelId="{F3A3901A-2BB3-4441-B106-FB53979497AA}" type="pres">
      <dgm:prSet presAssocID="{BF2EC6C8-8C86-45FE-BCC3-C5D9EBFC272D}" presName="hierChild3" presStyleCnt="0"/>
      <dgm:spPr/>
    </dgm:pt>
  </dgm:ptLst>
  <dgm:cxnLst>
    <dgm:cxn modelId="{0CD46610-D6FF-4BC9-B78D-6BA37F19E3DA}" type="presOf" srcId="{16E50083-20E1-49FD-941D-BD9792A907C1}" destId="{089562A8-B17E-4301-B2F5-BDF83D24AE2A}" srcOrd="1" destOrd="0" presId="urn:microsoft.com/office/officeart/2009/3/layout/HorizontalOrganizationChart"/>
    <dgm:cxn modelId="{7D16F82E-04FC-40F8-B29F-49BCE6C2BA12}" type="presOf" srcId="{DED2AACE-8932-4825-97DE-7D9800A3D4CE}" destId="{C3173810-D264-4925-B95C-6BD5409D070D}" srcOrd="1" destOrd="0" presId="urn:microsoft.com/office/officeart/2009/3/layout/HorizontalOrganizationChart"/>
    <dgm:cxn modelId="{4671BA41-3D4A-42CF-9B80-27A7789180E5}" type="presOf" srcId="{7C11119B-FC49-4ABF-9227-583AE62E3CB9}" destId="{600670CD-4EAD-4482-87A2-0F1C0B7A9CE6}" srcOrd="0" destOrd="0" presId="urn:microsoft.com/office/officeart/2009/3/layout/HorizontalOrganizationChart"/>
    <dgm:cxn modelId="{4FD00167-732C-46A9-9D3B-43901BF4DC3D}" type="presOf" srcId="{8657983B-86A0-41F3-9272-5BB7A366E452}" destId="{5D84EAB3-AFCE-4F5D-98CD-EC72BCB7B69B}" srcOrd="0" destOrd="0" presId="urn:microsoft.com/office/officeart/2009/3/layout/HorizontalOrganizationChart"/>
    <dgm:cxn modelId="{4774B154-3542-4221-9D8C-FBBDC10A88CE}" type="presOf" srcId="{67E7FE72-5AEE-49BA-9E9F-7F54D7F67A13}" destId="{5F8752C0-E583-4D70-BC7E-3194E5332D92}" srcOrd="0" destOrd="0" presId="urn:microsoft.com/office/officeart/2009/3/layout/HorizontalOrganizationChart"/>
    <dgm:cxn modelId="{BFDF5375-2D62-4496-B7E8-B963745F9625}" type="presOf" srcId="{16E50083-20E1-49FD-941D-BD9792A907C1}" destId="{97F0892A-CFBE-43A5-AA80-9B0C03AE602B}" srcOrd="0" destOrd="0" presId="urn:microsoft.com/office/officeart/2009/3/layout/HorizontalOrganizationChart"/>
    <dgm:cxn modelId="{0EAEBD56-A955-455A-9E59-AC5D0AA5DF8A}" type="presOf" srcId="{B0C58639-EA64-44CB-A866-67AF96E81DA1}" destId="{6D80C3C3-C33B-4EF9-9ED2-82CE8D142A83}" srcOrd="0" destOrd="0" presId="urn:microsoft.com/office/officeart/2009/3/layout/HorizontalOrganizationChart"/>
    <dgm:cxn modelId="{8214467D-6564-4670-BEBB-2CF143D33149}" type="presOf" srcId="{05707A89-5B4A-4655-959E-9181E047AE6F}" destId="{D63A3045-7F05-4002-969A-13E16B7897C6}" srcOrd="0" destOrd="0" presId="urn:microsoft.com/office/officeart/2009/3/layout/HorizontalOrganizationChart"/>
    <dgm:cxn modelId="{9F30CF96-B750-4A50-B364-75A11B0DA440}" srcId="{BF2EC6C8-8C86-45FE-BCC3-C5D9EBFC272D}" destId="{16E50083-20E1-49FD-941D-BD9792A907C1}" srcOrd="2" destOrd="0" parTransId="{8657983B-86A0-41F3-9272-5BB7A366E452}" sibTransId="{250BD4E5-48FA-4999-A404-D67DAB8F35DB}"/>
    <dgm:cxn modelId="{817D3CAC-6B5A-41A7-9ED4-7B7B12856293}" type="presOf" srcId="{7C11119B-FC49-4ABF-9227-583AE62E3CB9}" destId="{9B1AB00C-9325-47D2-B4F9-1F94BB8C7CB1}" srcOrd="1" destOrd="0" presId="urn:microsoft.com/office/officeart/2009/3/layout/HorizontalOrganizationChart"/>
    <dgm:cxn modelId="{2B1E0BB5-913A-4CA4-A0F7-065B53585BB7}" type="presOf" srcId="{DED2AACE-8932-4825-97DE-7D9800A3D4CE}" destId="{3EB9B0EB-9E01-40BD-BC98-3827F4B5881F}" srcOrd="0" destOrd="0" presId="urn:microsoft.com/office/officeart/2009/3/layout/HorizontalOrganizationChart"/>
    <dgm:cxn modelId="{E202E9BA-4CFC-4978-AE99-6710746551F8}" srcId="{BF2EC6C8-8C86-45FE-BCC3-C5D9EBFC272D}" destId="{7C11119B-FC49-4ABF-9227-583AE62E3CB9}" srcOrd="1" destOrd="0" parTransId="{05707A89-5B4A-4655-959E-9181E047AE6F}" sibTransId="{92750AA0-6AED-4DDF-B1CC-5094A35502A0}"/>
    <dgm:cxn modelId="{615C63DF-DD8D-4115-8C9D-F4EA6A17FCC0}" srcId="{67E7FE72-5AEE-49BA-9E9F-7F54D7F67A13}" destId="{BF2EC6C8-8C86-45FE-BCC3-C5D9EBFC272D}" srcOrd="0" destOrd="0" parTransId="{156E737F-4EEF-4567-B2EA-A93D260313A2}" sibTransId="{07D66B7D-4F6A-4884-B283-81BD920BB8D6}"/>
    <dgm:cxn modelId="{78A53EEB-AE7E-4C69-8E71-BDC3AF300360}" srcId="{BF2EC6C8-8C86-45FE-BCC3-C5D9EBFC272D}" destId="{DED2AACE-8932-4825-97DE-7D9800A3D4CE}" srcOrd="0" destOrd="0" parTransId="{B0C58639-EA64-44CB-A866-67AF96E81DA1}" sibTransId="{2F8A33E4-6EBC-4A88-B8E3-217DA5A59C56}"/>
    <dgm:cxn modelId="{80CEEBEC-789A-4411-BD70-8B4603A67E02}" type="presOf" srcId="{BF2EC6C8-8C86-45FE-BCC3-C5D9EBFC272D}" destId="{D8B1DA7E-AEAA-4B2A-B7F4-A6302B81E7FE}" srcOrd="0" destOrd="0" presId="urn:microsoft.com/office/officeart/2009/3/layout/HorizontalOrganizationChart"/>
    <dgm:cxn modelId="{CE5378FB-953B-4759-B1E5-B07E05DBD808}" type="presOf" srcId="{BF2EC6C8-8C86-45FE-BCC3-C5D9EBFC272D}" destId="{8880299A-52FD-46D8-A87F-A92A6A453E39}" srcOrd="1" destOrd="0" presId="urn:microsoft.com/office/officeart/2009/3/layout/HorizontalOrganizationChart"/>
    <dgm:cxn modelId="{5488CA85-2170-4DD2-A34C-5F4644DD02DF}" type="presParOf" srcId="{5F8752C0-E583-4D70-BC7E-3194E5332D92}" destId="{85F2FC63-6E67-4F90-8C3A-D1B1AA28ABAC}" srcOrd="0" destOrd="0" presId="urn:microsoft.com/office/officeart/2009/3/layout/HorizontalOrganizationChart"/>
    <dgm:cxn modelId="{51ECC901-B2CF-40CB-B939-1CA75E7A3550}" type="presParOf" srcId="{85F2FC63-6E67-4F90-8C3A-D1B1AA28ABAC}" destId="{FB113253-E763-4FBB-9C57-D546844D2130}" srcOrd="0" destOrd="0" presId="urn:microsoft.com/office/officeart/2009/3/layout/HorizontalOrganizationChart"/>
    <dgm:cxn modelId="{287E9A38-1FB6-4BA3-9F8B-C47F33129CC0}" type="presParOf" srcId="{FB113253-E763-4FBB-9C57-D546844D2130}" destId="{D8B1DA7E-AEAA-4B2A-B7F4-A6302B81E7FE}" srcOrd="0" destOrd="0" presId="urn:microsoft.com/office/officeart/2009/3/layout/HorizontalOrganizationChart"/>
    <dgm:cxn modelId="{C7FD88B0-C7A7-4436-889C-11C4E05B6F35}" type="presParOf" srcId="{FB113253-E763-4FBB-9C57-D546844D2130}" destId="{8880299A-52FD-46D8-A87F-A92A6A453E39}" srcOrd="1" destOrd="0" presId="urn:microsoft.com/office/officeart/2009/3/layout/HorizontalOrganizationChart"/>
    <dgm:cxn modelId="{1C0FD330-A8C5-4D71-A28C-E5565408BAB5}" type="presParOf" srcId="{85F2FC63-6E67-4F90-8C3A-D1B1AA28ABAC}" destId="{EA50BDCA-83FE-4F80-BE73-9CA3E5F98B3D}" srcOrd="1" destOrd="0" presId="urn:microsoft.com/office/officeart/2009/3/layout/HorizontalOrganizationChart"/>
    <dgm:cxn modelId="{4C958F4B-4A05-417B-8A9B-93CC1888D7C9}" type="presParOf" srcId="{EA50BDCA-83FE-4F80-BE73-9CA3E5F98B3D}" destId="{6D80C3C3-C33B-4EF9-9ED2-82CE8D142A83}" srcOrd="0" destOrd="0" presId="urn:microsoft.com/office/officeart/2009/3/layout/HorizontalOrganizationChart"/>
    <dgm:cxn modelId="{8B4F1F14-D0AE-4A69-9CCE-793E3B222EE9}" type="presParOf" srcId="{EA50BDCA-83FE-4F80-BE73-9CA3E5F98B3D}" destId="{06CCB495-3ECB-4D37-B343-21E25EFAFC19}" srcOrd="1" destOrd="0" presId="urn:microsoft.com/office/officeart/2009/3/layout/HorizontalOrganizationChart"/>
    <dgm:cxn modelId="{71B5D39D-40DF-4500-97DD-4F683B10DA4F}" type="presParOf" srcId="{06CCB495-3ECB-4D37-B343-21E25EFAFC19}" destId="{58158B6E-ACCB-46C2-92F2-380CE249117E}" srcOrd="0" destOrd="0" presId="urn:microsoft.com/office/officeart/2009/3/layout/HorizontalOrganizationChart"/>
    <dgm:cxn modelId="{5A87CEA8-BB05-4C0B-B503-FCB15DD8FA54}" type="presParOf" srcId="{58158B6E-ACCB-46C2-92F2-380CE249117E}" destId="{3EB9B0EB-9E01-40BD-BC98-3827F4B5881F}" srcOrd="0" destOrd="0" presId="urn:microsoft.com/office/officeart/2009/3/layout/HorizontalOrganizationChart"/>
    <dgm:cxn modelId="{79E0388B-311B-4F91-AF6F-831012369CC1}" type="presParOf" srcId="{58158B6E-ACCB-46C2-92F2-380CE249117E}" destId="{C3173810-D264-4925-B95C-6BD5409D070D}" srcOrd="1" destOrd="0" presId="urn:microsoft.com/office/officeart/2009/3/layout/HorizontalOrganizationChart"/>
    <dgm:cxn modelId="{14856AFF-8EB8-406A-8624-86135AA15697}" type="presParOf" srcId="{06CCB495-3ECB-4D37-B343-21E25EFAFC19}" destId="{7077B68A-ABA7-4540-8F59-EAA521B103EC}" srcOrd="1" destOrd="0" presId="urn:microsoft.com/office/officeart/2009/3/layout/HorizontalOrganizationChart"/>
    <dgm:cxn modelId="{0CB3ECAC-FD44-4E5D-B0A8-BB5A3B88FEBB}" type="presParOf" srcId="{06CCB495-3ECB-4D37-B343-21E25EFAFC19}" destId="{F53DD893-31DA-4F87-80B5-3E1AFCDC4F91}" srcOrd="2" destOrd="0" presId="urn:microsoft.com/office/officeart/2009/3/layout/HorizontalOrganizationChart"/>
    <dgm:cxn modelId="{8694E2D6-4960-4A02-8211-7C826EF66F8B}" type="presParOf" srcId="{EA50BDCA-83FE-4F80-BE73-9CA3E5F98B3D}" destId="{D63A3045-7F05-4002-969A-13E16B7897C6}" srcOrd="2" destOrd="0" presId="urn:microsoft.com/office/officeart/2009/3/layout/HorizontalOrganizationChart"/>
    <dgm:cxn modelId="{59C0FF5E-8300-4F15-8F34-EC7665D76E69}" type="presParOf" srcId="{EA50BDCA-83FE-4F80-BE73-9CA3E5F98B3D}" destId="{C69169A5-12AE-4BC0-A96C-72F1E036406D}" srcOrd="3" destOrd="0" presId="urn:microsoft.com/office/officeart/2009/3/layout/HorizontalOrganizationChart"/>
    <dgm:cxn modelId="{06D7A220-608C-4E1E-B630-290246D29340}" type="presParOf" srcId="{C69169A5-12AE-4BC0-A96C-72F1E036406D}" destId="{7CC24F1F-A064-4823-90E8-08F5958442AB}" srcOrd="0" destOrd="0" presId="urn:microsoft.com/office/officeart/2009/3/layout/HorizontalOrganizationChart"/>
    <dgm:cxn modelId="{727CAB5C-83D7-46BE-88EC-F2B74D2B07D5}" type="presParOf" srcId="{7CC24F1F-A064-4823-90E8-08F5958442AB}" destId="{600670CD-4EAD-4482-87A2-0F1C0B7A9CE6}" srcOrd="0" destOrd="0" presId="urn:microsoft.com/office/officeart/2009/3/layout/HorizontalOrganizationChart"/>
    <dgm:cxn modelId="{2740E555-827B-4E04-ABD8-75DD401AEE87}" type="presParOf" srcId="{7CC24F1F-A064-4823-90E8-08F5958442AB}" destId="{9B1AB00C-9325-47D2-B4F9-1F94BB8C7CB1}" srcOrd="1" destOrd="0" presId="urn:microsoft.com/office/officeart/2009/3/layout/HorizontalOrganizationChart"/>
    <dgm:cxn modelId="{80CDBEDA-EEA5-41A7-A268-FA842B7CD439}" type="presParOf" srcId="{C69169A5-12AE-4BC0-A96C-72F1E036406D}" destId="{BCDFC58B-6142-4206-9333-32F864B88269}" srcOrd="1" destOrd="0" presId="urn:microsoft.com/office/officeart/2009/3/layout/HorizontalOrganizationChart"/>
    <dgm:cxn modelId="{9DC862C6-AFA2-4FB6-9DEE-293F445B23E7}" type="presParOf" srcId="{C69169A5-12AE-4BC0-A96C-72F1E036406D}" destId="{3541D99E-69EA-4378-B2E8-4CDD4D625346}" srcOrd="2" destOrd="0" presId="urn:microsoft.com/office/officeart/2009/3/layout/HorizontalOrganizationChart"/>
    <dgm:cxn modelId="{B22E875F-885E-4C8B-892C-995340AD1532}" type="presParOf" srcId="{EA50BDCA-83FE-4F80-BE73-9CA3E5F98B3D}" destId="{5D84EAB3-AFCE-4F5D-98CD-EC72BCB7B69B}" srcOrd="4" destOrd="0" presId="urn:microsoft.com/office/officeart/2009/3/layout/HorizontalOrganizationChart"/>
    <dgm:cxn modelId="{8ACC7A2E-3A9F-4816-9914-F13F4E56E458}" type="presParOf" srcId="{EA50BDCA-83FE-4F80-BE73-9CA3E5F98B3D}" destId="{A0A98EB9-2D09-42AD-81E9-00FE83E4C670}" srcOrd="5" destOrd="0" presId="urn:microsoft.com/office/officeart/2009/3/layout/HorizontalOrganizationChart"/>
    <dgm:cxn modelId="{5A2F33B9-E000-4998-9F19-DBB5A057E24F}" type="presParOf" srcId="{A0A98EB9-2D09-42AD-81E9-00FE83E4C670}" destId="{B673FC38-020D-4298-BD7D-0564210BC71F}" srcOrd="0" destOrd="0" presId="urn:microsoft.com/office/officeart/2009/3/layout/HorizontalOrganizationChart"/>
    <dgm:cxn modelId="{F5C90056-5E4F-40F4-B562-D6141CC42A88}" type="presParOf" srcId="{B673FC38-020D-4298-BD7D-0564210BC71F}" destId="{97F0892A-CFBE-43A5-AA80-9B0C03AE602B}" srcOrd="0" destOrd="0" presId="urn:microsoft.com/office/officeart/2009/3/layout/HorizontalOrganizationChart"/>
    <dgm:cxn modelId="{54FA5D24-3960-45B2-B990-CBB8D12E7FF0}" type="presParOf" srcId="{B673FC38-020D-4298-BD7D-0564210BC71F}" destId="{089562A8-B17E-4301-B2F5-BDF83D24AE2A}" srcOrd="1" destOrd="0" presId="urn:microsoft.com/office/officeart/2009/3/layout/HorizontalOrganizationChart"/>
    <dgm:cxn modelId="{4DC504A6-840D-4D00-9607-465EE7777AFB}" type="presParOf" srcId="{A0A98EB9-2D09-42AD-81E9-00FE83E4C670}" destId="{BAF9A81C-DFD2-4D4F-94E1-C194676CD290}" srcOrd="1" destOrd="0" presId="urn:microsoft.com/office/officeart/2009/3/layout/HorizontalOrganizationChart"/>
    <dgm:cxn modelId="{816BFDEE-3B8B-4E9D-A628-70C0BE133438}" type="presParOf" srcId="{A0A98EB9-2D09-42AD-81E9-00FE83E4C670}" destId="{37AE13BC-D753-4383-AF0D-CA845F20E15F}" srcOrd="2" destOrd="0" presId="urn:microsoft.com/office/officeart/2009/3/layout/HorizontalOrganizationChart"/>
    <dgm:cxn modelId="{BA578F85-8662-4D6C-BC45-9B1E28C4DB85}" type="presParOf" srcId="{85F2FC63-6E67-4F90-8C3A-D1B1AA28ABAC}" destId="{F3A3901A-2BB3-4441-B106-FB53979497A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8C9C3-C7D4-EF4F-9824-DC8F4AAF3B32}">
      <dsp:nvSpPr>
        <dsp:cNvPr id="0" name=""/>
        <dsp:cNvSpPr/>
      </dsp:nvSpPr>
      <dsp:spPr>
        <a:xfrm>
          <a:off x="0" y="59915"/>
          <a:ext cx="10515600" cy="135939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b="1" kern="1200" dirty="0">
              <a:solidFill>
                <a:srgbClr val="00B050"/>
              </a:solidFill>
            </a:rPr>
            <a:t>LINE</a:t>
          </a:r>
          <a:r>
            <a:rPr kumimoji="1" lang="ja-JP" sz="2600" b="1" kern="1200" dirty="0"/>
            <a:t>からエアコンを</a:t>
          </a:r>
          <a:r>
            <a:rPr kumimoji="1" lang="ja-JP" sz="2600" b="1" kern="1200" dirty="0">
              <a:solidFill>
                <a:srgbClr val="FFC000"/>
              </a:solidFill>
            </a:rPr>
            <a:t>操作</a:t>
          </a:r>
          <a:r>
            <a:rPr kumimoji="1" lang="ja-JP" sz="2600" b="1" kern="1200" dirty="0"/>
            <a:t>できるシステム</a:t>
          </a:r>
          <a:r>
            <a:rPr kumimoji="1" lang="en-US" sz="2600" b="1" kern="1200" dirty="0"/>
            <a:t>(</a:t>
          </a:r>
          <a:r>
            <a:rPr kumimoji="1" lang="ja-JP" sz="2600" b="1" kern="1200" dirty="0"/>
            <a:t>温度調節、起動</a:t>
          </a:r>
          <a:r>
            <a:rPr kumimoji="1" lang="en-US" sz="2600" b="1" kern="1200" dirty="0"/>
            <a:t>)</a:t>
          </a:r>
          <a:endParaRPr lang="en-US" sz="2600" b="1" kern="1200" dirty="0"/>
        </a:p>
      </dsp:txBody>
      <dsp:txXfrm>
        <a:off x="66360" y="126275"/>
        <a:ext cx="10382880" cy="1226673"/>
      </dsp:txXfrm>
    </dsp:sp>
    <dsp:sp modelId="{76A239A9-25DD-CC44-B75C-6519D8AD2665}">
      <dsp:nvSpPr>
        <dsp:cNvPr id="0" name=""/>
        <dsp:cNvSpPr/>
      </dsp:nvSpPr>
      <dsp:spPr>
        <a:xfrm>
          <a:off x="0" y="1508718"/>
          <a:ext cx="10515600" cy="135939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b="1" kern="1200">
              <a:solidFill>
                <a:srgbClr val="FFFF00"/>
              </a:solidFill>
            </a:rPr>
            <a:t>Nature Remo3</a:t>
          </a:r>
          <a:r>
            <a:rPr kumimoji="1" lang="ja-JP" sz="2600" b="1" kern="1200"/>
            <a:t>の人感センサ機能を用いて</a:t>
          </a:r>
          <a:r>
            <a:rPr kumimoji="1" lang="ja-JP" sz="2600" b="1" kern="1200">
              <a:solidFill>
                <a:srgbClr val="FFC000"/>
              </a:solidFill>
            </a:rPr>
            <a:t>消し忘れを防ぐ</a:t>
          </a:r>
          <a:endParaRPr lang="en-US" sz="2600" b="1" kern="1200" dirty="0">
            <a:solidFill>
              <a:srgbClr val="FFC000"/>
            </a:solidFill>
          </a:endParaRPr>
        </a:p>
      </dsp:txBody>
      <dsp:txXfrm>
        <a:off x="66360" y="1575078"/>
        <a:ext cx="10382880" cy="1226673"/>
      </dsp:txXfrm>
    </dsp:sp>
    <dsp:sp modelId="{0A27B597-4F93-A647-BF3A-AEDE5BD78561}">
      <dsp:nvSpPr>
        <dsp:cNvPr id="0" name=""/>
        <dsp:cNvSpPr/>
      </dsp:nvSpPr>
      <dsp:spPr>
        <a:xfrm>
          <a:off x="0" y="2930245"/>
          <a:ext cx="10515600" cy="135939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600" b="1" kern="1200"/>
            <a:t>ユーザが温度・湿度の</a:t>
          </a:r>
          <a:r>
            <a:rPr kumimoji="1" lang="ja-JP" sz="2600" b="1" kern="1200">
              <a:solidFill>
                <a:srgbClr val="FFC000"/>
              </a:solidFill>
            </a:rPr>
            <a:t>基準値</a:t>
          </a:r>
          <a:r>
            <a:rPr kumimoji="1" lang="ja-JP" sz="2600" b="1" kern="1200"/>
            <a:t>を設定することで、その</a:t>
          </a:r>
          <a:r>
            <a:rPr kumimoji="1" lang="ja-JP" sz="2600" b="1" kern="1200">
              <a:solidFill>
                <a:srgbClr val="FFC000"/>
              </a:solidFill>
            </a:rPr>
            <a:t>基準値</a:t>
          </a:r>
          <a:r>
            <a:rPr kumimoji="1" lang="ja-JP" sz="2600" b="1" kern="1200"/>
            <a:t>を超えた際、</a:t>
          </a:r>
          <a:r>
            <a:rPr kumimoji="1" lang="en-US" sz="2600" b="1" kern="1200">
              <a:solidFill>
                <a:srgbClr val="00B050"/>
              </a:solidFill>
            </a:rPr>
            <a:t>LINE</a:t>
          </a:r>
          <a:r>
            <a:rPr kumimoji="1" lang="ja-JP" sz="2600" b="1" kern="1200"/>
            <a:t>で通知</a:t>
          </a:r>
          <a:endParaRPr lang="en-US" sz="2600" b="1" kern="1200"/>
        </a:p>
      </dsp:txBody>
      <dsp:txXfrm>
        <a:off x="66360" y="2996605"/>
        <a:ext cx="10382880" cy="1226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D254-AA4A-1841-883F-489B7831853A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>
              <a:solidFill>
                <a:srgbClr val="00B050"/>
              </a:solidFill>
            </a:rPr>
            <a:t>LINE</a:t>
          </a:r>
          <a:r>
            <a:rPr kumimoji="1" lang="ja-JP" sz="2400" b="1" kern="1200" dirty="0"/>
            <a:t>上でエアコンを</a:t>
          </a:r>
          <a:r>
            <a:rPr kumimoji="1" lang="ja-JP" sz="2400" b="1" kern="1200" dirty="0">
              <a:solidFill>
                <a:srgbClr val="FF0000"/>
              </a:solidFill>
            </a:rPr>
            <a:t>稼働、操作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3080" y="1765067"/>
        <a:ext cx="2444055" cy="2053006"/>
      </dsp:txXfrm>
    </dsp:sp>
    <dsp:sp modelId="{47A69EAE-1CBB-B14D-9625-50F6C8178B0F}">
      <dsp:nvSpPr>
        <dsp:cNvPr id="0" name=""/>
        <dsp:cNvSpPr/>
      </dsp:nvSpPr>
      <dsp:spPr>
        <a:xfrm>
          <a:off x="729030" y="472388"/>
          <a:ext cx="1026503" cy="102650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879358" y="622716"/>
        <a:ext cx="725847" cy="725847"/>
      </dsp:txXfrm>
    </dsp:sp>
    <dsp:sp modelId="{D9234C08-836D-594E-8BA8-CE6FA732DAAA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EDD8-D988-B943-9193-1B8733335E81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400" b="1" kern="1200" dirty="0"/>
            <a:t>ユーザは室内の</a:t>
          </a:r>
          <a:r>
            <a:rPr kumimoji="1" lang="ja-JP" sz="2400" b="1" kern="1200" dirty="0">
              <a:solidFill>
                <a:srgbClr val="FF0000"/>
              </a:solidFill>
            </a:rPr>
            <a:t>温度・湿度</a:t>
          </a:r>
          <a:r>
            <a:rPr kumimoji="1" lang="ja-JP" sz="2400" b="1" kern="1200" dirty="0"/>
            <a:t>の情報を</a:t>
          </a:r>
          <a:r>
            <a:rPr kumimoji="1" lang="en-US" sz="2400" b="1" kern="1200" dirty="0">
              <a:solidFill>
                <a:srgbClr val="00B050"/>
              </a:solidFill>
            </a:rPr>
            <a:t>LINE</a:t>
          </a:r>
          <a:r>
            <a:rPr kumimoji="1" lang="ja-JP" sz="2400" b="1" kern="1200" dirty="0"/>
            <a:t>から取得可能</a:t>
          </a:r>
          <a:endParaRPr lang="en-US" sz="2400" b="1" kern="1200" dirty="0"/>
        </a:p>
      </dsp:txBody>
      <dsp:txXfrm>
        <a:off x="2691541" y="1765067"/>
        <a:ext cx="2444055" cy="2053006"/>
      </dsp:txXfrm>
    </dsp:sp>
    <dsp:sp modelId="{C1FD96D1-789C-594C-B55F-508C0A1D707E}">
      <dsp:nvSpPr>
        <dsp:cNvPr id="0" name=""/>
        <dsp:cNvSpPr/>
      </dsp:nvSpPr>
      <dsp:spPr>
        <a:xfrm>
          <a:off x="3400317" y="474431"/>
          <a:ext cx="1026503" cy="102650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3550645" y="624759"/>
        <a:ext cx="725847" cy="725847"/>
      </dsp:txXfrm>
    </dsp:sp>
    <dsp:sp modelId="{71FFA339-3DDD-1042-A8D0-6F7DD2EFD1E1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6900B-78C0-FC4C-8D62-B0FF0E9B2C54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b="1" kern="1200" dirty="0"/>
            <a:t>ユーザはエアコンの</a:t>
          </a:r>
          <a:r>
            <a:rPr kumimoji="1" lang="ja-JP" sz="1800" b="1" kern="1200" dirty="0">
              <a:solidFill>
                <a:srgbClr val="FF0000"/>
              </a:solidFill>
            </a:rPr>
            <a:t>消し忘れ</a:t>
          </a:r>
          <a:r>
            <a:rPr kumimoji="1" lang="ja-JP" sz="1800" b="1" kern="1200" dirty="0"/>
            <a:t>の恐れがある場合に、</a:t>
          </a:r>
          <a:r>
            <a:rPr kumimoji="1" lang="ja-JP" altLang="en-US" sz="1800" b="1" kern="1200" dirty="0"/>
            <a:t>そ</a:t>
          </a:r>
          <a:r>
            <a:rPr kumimoji="1" lang="ja-JP" sz="1800" b="1" kern="1200" dirty="0"/>
            <a:t>の情報を</a:t>
          </a:r>
          <a:r>
            <a:rPr kumimoji="1" lang="en-US" sz="1800" b="1" kern="1200" dirty="0">
              <a:solidFill>
                <a:srgbClr val="00B050"/>
              </a:solidFill>
            </a:rPr>
            <a:t>LINE</a:t>
          </a:r>
          <a:r>
            <a:rPr kumimoji="1" lang="ja-JP" sz="1800" b="1" kern="1200" dirty="0"/>
            <a:t>から取得可能</a:t>
          </a:r>
          <a:endParaRPr lang="en-US" sz="1800" b="1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3600" kern="1200" dirty="0"/>
        </a:p>
      </dsp:txBody>
      <dsp:txXfrm>
        <a:off x="5380002" y="1765067"/>
        <a:ext cx="2444055" cy="2053006"/>
      </dsp:txXfrm>
    </dsp:sp>
    <dsp:sp modelId="{0909C3B8-C5BE-8348-813A-EFE36C2818D3}">
      <dsp:nvSpPr>
        <dsp:cNvPr id="0" name=""/>
        <dsp:cNvSpPr/>
      </dsp:nvSpPr>
      <dsp:spPr>
        <a:xfrm>
          <a:off x="6077631" y="461312"/>
          <a:ext cx="1026503" cy="102650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6227959" y="611640"/>
        <a:ext cx="725847" cy="725847"/>
      </dsp:txXfrm>
    </dsp:sp>
    <dsp:sp modelId="{A9DEF273-F215-214C-8C53-CF6C75466830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84B97-90BC-CB4C-B4ED-7FFBCE670FC6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600" b="1" kern="1200" dirty="0"/>
            <a:t>ユーザは</a:t>
          </a:r>
          <a:r>
            <a:rPr kumimoji="1" lang="en-US" sz="1600" b="1" kern="1200" dirty="0">
              <a:solidFill>
                <a:srgbClr val="00B050"/>
              </a:solidFill>
            </a:rPr>
            <a:t>LINE</a:t>
          </a:r>
          <a:r>
            <a:rPr kumimoji="1" lang="ja-JP" sz="1600" b="1" kern="1200" dirty="0"/>
            <a:t>から温度、湿度の</a:t>
          </a:r>
          <a:r>
            <a:rPr kumimoji="1" lang="ja-JP" sz="1600" b="1" kern="1200" dirty="0">
              <a:solidFill>
                <a:srgbClr val="FF0000"/>
              </a:solidFill>
            </a:rPr>
            <a:t>基準値</a:t>
          </a:r>
          <a:r>
            <a:rPr kumimoji="1" lang="ja-JP" sz="1600" b="1" kern="1200" dirty="0"/>
            <a:t>を設定でき、その</a:t>
          </a:r>
          <a:r>
            <a:rPr kumimoji="1" lang="ja-JP" sz="1600" b="1" kern="1200" dirty="0">
              <a:solidFill>
                <a:srgbClr val="FF0000"/>
              </a:solidFill>
            </a:rPr>
            <a:t>基準値</a:t>
          </a:r>
          <a:r>
            <a:rPr kumimoji="1" lang="ja-JP" sz="1600" b="1" kern="1200" dirty="0"/>
            <a:t>を超えた場合、</a:t>
          </a:r>
          <a:r>
            <a:rPr kumimoji="1" lang="en-US" sz="1600" b="1" kern="1200" dirty="0">
              <a:solidFill>
                <a:srgbClr val="00B050"/>
              </a:solidFill>
            </a:rPr>
            <a:t>LINE</a:t>
          </a:r>
          <a:r>
            <a:rPr kumimoji="1" lang="ja-JP" sz="1600" b="1" kern="1200" dirty="0"/>
            <a:t>から通知を受け取る</a:t>
          </a:r>
          <a:endParaRPr lang="ja-JP" sz="1600" kern="1200" dirty="0"/>
        </a:p>
      </dsp:txBody>
      <dsp:txXfrm>
        <a:off x="8068463" y="1765067"/>
        <a:ext cx="2444055" cy="2053006"/>
      </dsp:txXfrm>
    </dsp:sp>
    <dsp:sp modelId="{BBC8037D-503D-3E41-8264-294D45AA9B75}">
      <dsp:nvSpPr>
        <dsp:cNvPr id="0" name=""/>
        <dsp:cNvSpPr/>
      </dsp:nvSpPr>
      <dsp:spPr>
        <a:xfrm>
          <a:off x="8766092" y="461312"/>
          <a:ext cx="1026503" cy="102650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500" kern="1200"/>
            <a:t>4</a:t>
          </a:r>
        </a:p>
      </dsp:txBody>
      <dsp:txXfrm>
        <a:off x="8916420" y="611640"/>
        <a:ext cx="725847" cy="725847"/>
      </dsp:txXfrm>
    </dsp:sp>
    <dsp:sp modelId="{ED2526E8-8C9C-FB45-9859-BEFEDF5BEB8A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40C4D-0EA3-5945-81D9-1A0909A5CBE7}">
      <dsp:nvSpPr>
        <dsp:cNvPr id="0" name=""/>
        <dsp:cNvSpPr/>
      </dsp:nvSpPr>
      <dsp:spPr>
        <a:xfrm>
          <a:off x="0" y="0"/>
          <a:ext cx="10516638" cy="210940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11953-3696-5541-AFC8-49195FB3E42F}">
      <dsp:nvSpPr>
        <dsp:cNvPr id="0" name=""/>
        <dsp:cNvSpPr/>
      </dsp:nvSpPr>
      <dsp:spPr>
        <a:xfrm>
          <a:off x="541679" y="281254"/>
          <a:ext cx="2636901" cy="15468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C8E00-7E4C-0747-AF39-B61043F3579B}">
      <dsp:nvSpPr>
        <dsp:cNvPr id="0" name=""/>
        <dsp:cNvSpPr/>
      </dsp:nvSpPr>
      <dsp:spPr>
        <a:xfrm rot="10800000">
          <a:off x="315499" y="2109406"/>
          <a:ext cx="3089262" cy="257816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rgbClr val="FFC000"/>
              </a:solidFill>
            </a:rPr>
            <a:t>熱中症</a:t>
          </a:r>
          <a:r>
            <a:rPr kumimoji="1" lang="ja-JP" altLang="en-US" sz="2400" b="1" kern="1200"/>
            <a:t>に弱い人、温度や湿度の上昇に</a:t>
          </a:r>
          <a:r>
            <a:rPr kumimoji="1" lang="ja-JP" altLang="en-US" sz="2400" b="1" kern="1200">
              <a:solidFill>
                <a:srgbClr val="FFC000"/>
              </a:solidFill>
            </a:rPr>
            <a:t>気が付きにくい人</a:t>
          </a:r>
          <a:endParaRPr kumimoji="1" lang="en-US" altLang="ja-JP" sz="2400" b="1" kern="1200">
            <a:solidFill>
              <a:srgbClr val="FFC00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b="1" kern="1200"/>
            <a:t>→</a:t>
          </a:r>
          <a:r>
            <a:rPr lang="ja-JP" altLang="en-US" sz="2400" b="1" kern="1200">
              <a:solidFill>
                <a:srgbClr val="FFC000"/>
              </a:solidFill>
            </a:rPr>
            <a:t>高齢者</a:t>
          </a:r>
          <a:endParaRPr kumimoji="1" lang="ja-JP" altLang="en-US" sz="2400" kern="1200">
            <a:solidFill>
              <a:srgbClr val="FFC000"/>
            </a:solidFill>
          </a:endParaRPr>
        </a:p>
      </dsp:txBody>
      <dsp:txXfrm rot="10800000">
        <a:off x="394786" y="2109406"/>
        <a:ext cx="2930688" cy="2498876"/>
      </dsp:txXfrm>
    </dsp:sp>
    <dsp:sp modelId="{6D9C5EEE-CF14-9243-9850-9A70C650F3CE}">
      <dsp:nvSpPr>
        <dsp:cNvPr id="0" name=""/>
        <dsp:cNvSpPr/>
      </dsp:nvSpPr>
      <dsp:spPr>
        <a:xfrm>
          <a:off x="3977634" y="281254"/>
          <a:ext cx="2561369" cy="15468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1D0D6-09CD-7043-AED0-F41381CE671F}">
      <dsp:nvSpPr>
        <dsp:cNvPr id="0" name=""/>
        <dsp:cNvSpPr/>
      </dsp:nvSpPr>
      <dsp:spPr>
        <a:xfrm rot="10800000">
          <a:off x="3713687" y="2109406"/>
          <a:ext cx="3089262" cy="257816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b="1" kern="1200">
              <a:solidFill>
                <a:srgbClr val="FFC000"/>
              </a:solidFill>
            </a:rPr>
            <a:t>忙しい</a:t>
          </a:r>
          <a:r>
            <a:rPr kumimoji="1" lang="ja-JP" altLang="en-US" sz="2200" b="1" kern="1200"/>
            <a:t>人</a:t>
          </a:r>
          <a:endParaRPr kumimoji="1" lang="en-US" altLang="ja-JP" sz="2200" b="1" kern="120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200" b="1" kern="1200"/>
            <a:t>→朝から外出する必要がある</a:t>
          </a:r>
          <a:endParaRPr lang="en-US" altLang="ja-JP" sz="2200" b="1" kern="120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200" b="1" kern="1200">
              <a:solidFill>
                <a:srgbClr val="FFC000"/>
              </a:solidFill>
            </a:rPr>
            <a:t>ビジネスマンや学生</a:t>
          </a:r>
          <a:endParaRPr kumimoji="1" lang="ja-JP" altLang="en-US" sz="2200" kern="1200">
            <a:solidFill>
              <a:srgbClr val="FFC000"/>
            </a:solidFill>
          </a:endParaRPr>
        </a:p>
      </dsp:txBody>
      <dsp:txXfrm rot="10800000">
        <a:off x="3792974" y="2109406"/>
        <a:ext cx="2930688" cy="2498876"/>
      </dsp:txXfrm>
    </dsp:sp>
    <dsp:sp modelId="{F031052B-04A2-1A4D-9B02-43111453E3D0}">
      <dsp:nvSpPr>
        <dsp:cNvPr id="0" name=""/>
        <dsp:cNvSpPr/>
      </dsp:nvSpPr>
      <dsp:spPr>
        <a:xfrm>
          <a:off x="7322162" y="281254"/>
          <a:ext cx="2668690" cy="15468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E111D-9346-B54F-8147-2F2E21B4248C}">
      <dsp:nvSpPr>
        <dsp:cNvPr id="0" name=""/>
        <dsp:cNvSpPr/>
      </dsp:nvSpPr>
      <dsp:spPr>
        <a:xfrm rot="10800000">
          <a:off x="7111876" y="2109406"/>
          <a:ext cx="3089262" cy="257816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b="1" kern="1200">
              <a:solidFill>
                <a:srgbClr val="FFC000"/>
              </a:solidFill>
            </a:rPr>
            <a:t>消し忘れ</a:t>
          </a:r>
          <a:r>
            <a:rPr lang="ja-JP" altLang="en-US" sz="2800" b="1" kern="1200"/>
            <a:t>防止</a:t>
          </a:r>
          <a:endParaRPr lang="en-US" altLang="ja-JP" sz="2800" b="1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/>
            <a:t>→</a:t>
          </a:r>
          <a:r>
            <a:rPr kumimoji="1" lang="ja-JP" altLang="en-US" sz="2800" b="1" kern="1200">
              <a:solidFill>
                <a:srgbClr val="FFC000"/>
              </a:solidFill>
            </a:rPr>
            <a:t>一人暮らし</a:t>
          </a:r>
          <a:endParaRPr kumimoji="1" lang="ja-JP" altLang="en-US" sz="2800" kern="1200">
            <a:solidFill>
              <a:srgbClr val="FFC000"/>
            </a:solidFill>
          </a:endParaRPr>
        </a:p>
      </dsp:txBody>
      <dsp:txXfrm rot="10800000">
        <a:off x="7191163" y="2109406"/>
        <a:ext cx="2930688" cy="2498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4EAB3-AFCE-4F5D-98CD-EC72BCB7B69B}">
      <dsp:nvSpPr>
        <dsp:cNvPr id="0" name=""/>
        <dsp:cNvSpPr/>
      </dsp:nvSpPr>
      <dsp:spPr>
        <a:xfrm>
          <a:off x="4216348" y="1845356"/>
          <a:ext cx="633005" cy="1360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502" y="0"/>
              </a:lnTo>
              <a:lnTo>
                <a:pt x="316502" y="1360961"/>
              </a:lnTo>
              <a:lnTo>
                <a:pt x="633005" y="136096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A3045-7F05-4002-969A-13E16B7897C6}">
      <dsp:nvSpPr>
        <dsp:cNvPr id="0" name=""/>
        <dsp:cNvSpPr/>
      </dsp:nvSpPr>
      <dsp:spPr>
        <a:xfrm>
          <a:off x="4216348" y="1799636"/>
          <a:ext cx="6330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3005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0C3C3-C33B-4EF9-9ED2-82CE8D142A83}">
      <dsp:nvSpPr>
        <dsp:cNvPr id="0" name=""/>
        <dsp:cNvSpPr/>
      </dsp:nvSpPr>
      <dsp:spPr>
        <a:xfrm>
          <a:off x="4216348" y="484394"/>
          <a:ext cx="633005" cy="1360961"/>
        </a:xfrm>
        <a:custGeom>
          <a:avLst/>
          <a:gdLst/>
          <a:ahLst/>
          <a:cxnLst/>
          <a:rect l="0" t="0" r="0" b="0"/>
          <a:pathLst>
            <a:path>
              <a:moveTo>
                <a:pt x="0" y="1360961"/>
              </a:moveTo>
              <a:lnTo>
                <a:pt x="316502" y="1360961"/>
              </a:lnTo>
              <a:lnTo>
                <a:pt x="316502" y="0"/>
              </a:lnTo>
              <a:lnTo>
                <a:pt x="633005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1DA7E-AEAA-4B2A-B7F4-A6302B81E7FE}">
      <dsp:nvSpPr>
        <dsp:cNvPr id="0" name=""/>
        <dsp:cNvSpPr/>
      </dsp:nvSpPr>
      <dsp:spPr>
        <a:xfrm>
          <a:off x="631764" y="1362689"/>
          <a:ext cx="3584583" cy="9653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>
              <a:solidFill>
                <a:schemeClr val="tx1"/>
              </a:solidFill>
            </a:rPr>
            <a:t>リーダー：安藤</a:t>
          </a:r>
        </a:p>
      </dsp:txBody>
      <dsp:txXfrm>
        <a:off x="631764" y="1362689"/>
        <a:ext cx="3584583" cy="965333"/>
      </dsp:txXfrm>
    </dsp:sp>
    <dsp:sp modelId="{3EB9B0EB-9E01-40BD-BC98-3827F4B5881F}">
      <dsp:nvSpPr>
        <dsp:cNvPr id="0" name=""/>
        <dsp:cNvSpPr/>
      </dsp:nvSpPr>
      <dsp:spPr>
        <a:xfrm>
          <a:off x="4849353" y="1727"/>
          <a:ext cx="3584583" cy="9653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>
              <a:solidFill>
                <a:schemeClr val="tx1"/>
              </a:solidFill>
            </a:rPr>
            <a:t>開発文書責任者：藤原</a:t>
          </a:r>
        </a:p>
      </dsp:txBody>
      <dsp:txXfrm>
        <a:off x="4849353" y="1727"/>
        <a:ext cx="3584583" cy="965333"/>
      </dsp:txXfrm>
    </dsp:sp>
    <dsp:sp modelId="{600670CD-4EAD-4482-87A2-0F1C0B7A9CE6}">
      <dsp:nvSpPr>
        <dsp:cNvPr id="0" name=""/>
        <dsp:cNvSpPr/>
      </dsp:nvSpPr>
      <dsp:spPr>
        <a:xfrm>
          <a:off x="4849353" y="1362689"/>
          <a:ext cx="3584583" cy="9653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>
              <a:solidFill>
                <a:schemeClr val="tx1"/>
              </a:solidFill>
            </a:rPr>
            <a:t>プログラム責任者：木村</a:t>
          </a:r>
        </a:p>
      </dsp:txBody>
      <dsp:txXfrm>
        <a:off x="4849353" y="1362689"/>
        <a:ext cx="3584583" cy="965333"/>
      </dsp:txXfrm>
    </dsp:sp>
    <dsp:sp modelId="{97F0892A-CFBE-43A5-AA80-9B0C03AE602B}">
      <dsp:nvSpPr>
        <dsp:cNvPr id="0" name=""/>
        <dsp:cNvSpPr/>
      </dsp:nvSpPr>
      <dsp:spPr>
        <a:xfrm>
          <a:off x="4849353" y="2723651"/>
          <a:ext cx="3584583" cy="9653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500" kern="1200">
              <a:solidFill>
                <a:schemeClr val="tx1"/>
              </a:solidFill>
            </a:rPr>
            <a:t>資料責任者：岡部</a:t>
          </a:r>
        </a:p>
      </dsp:txBody>
      <dsp:txXfrm>
        <a:off x="4849353" y="2723651"/>
        <a:ext cx="3584583" cy="965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779C9-3A9A-4736-B936-5F022FA90B48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A8BE1-5025-40F0-92CF-FE90B34952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46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A8BE1-5025-40F0-92CF-FE90B349524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299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A8BE1-5025-40F0-92CF-FE90B349524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86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A8BE1-5025-40F0-92CF-FE90B349524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41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A8BE1-5025-40F0-92CF-FE90B349524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89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B6BB4C-B9E4-526B-274E-ABE83E25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A2A61EA-6222-0C35-3F51-A0C759B5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52F8F2-D5DC-2AA0-928D-C623C545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B341F3-9174-099F-27B9-40224F2B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CAF24B-CA8E-4743-CF93-1EFFBCBB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69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1D6EC-9EB3-CBC6-22DF-2F645B2D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FA1D70-55E7-631D-8B18-590F9A024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A400AA-F0F2-D977-7494-3AD19B92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E6BF25-2A37-B0F7-57E7-DD77C8C6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627FB7-C1C8-0883-F774-4DF88C41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83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5C5D35-6D16-2B27-A53B-3136B3D03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EAF952-F8BA-C076-19DC-824D88767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DA2F4D-2B6A-07DF-7053-4F488801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5E8D5A-FB75-B19F-FFCC-99B2BD82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E2A007-9D91-A5FD-8B9E-76B7A470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4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1EAA03-105C-EA72-55AC-F3D071BD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FE3C2F-7044-FD54-34E7-8C108069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EDAD09-88D5-B927-C1AE-7BED29CA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A01654-40E9-B700-E41A-837F383F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85A0E4-EDB0-A1ED-930B-3F63827E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59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06764F-2070-4E2D-DF72-5BF07073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2D3D61-AE95-D1E9-7BA6-CD5FE100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D949AC-3FCE-BE5B-AC23-E9A00A85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AEA1B-547C-D344-F91B-B7C6127A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0F4D47-7E8D-694D-E539-F68B673A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7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148B7-7958-0CAD-6BEB-A1B72064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A5CB8E-EEA5-CBF3-A917-EA4A4707D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617EA91-489D-DA8D-E628-F64638037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28A2E1-8537-A9DD-8CE5-DACE187A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2CDCB4-A993-237B-4434-9F69656F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DDF35E-F343-D127-112C-2F17BD3C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60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F39B7-158D-72AE-852A-72393497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469055-B3AF-9A44-93FB-9E90758ED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C61ED2-79D2-8D25-FEE9-137C3E13E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C49758-0E1E-2ABC-FC5C-66542546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DDAB2C1-3040-EAF3-177E-A3B3EE254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E9700B8-C026-8598-099C-266FBF1C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290C56-48B0-1BCC-4296-67207B1D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93465E-F219-EAA4-01B4-EA733E25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43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F89F3-4C1D-338E-7117-0DF53E68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EA333F2-E166-58B1-9443-0C298D04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5C9AB2-58C7-2D4E-2E5A-80FB00A8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A7ADA3-7221-13CE-1B60-499E6BD8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06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2A9612-F1AA-0BFB-BB3B-FBD52786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6531EA-D1E3-A6FE-1241-B7BE365E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AB8F9-B1ED-610B-3A45-10C775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91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B5077-4B0A-2785-946B-B6A828DF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F202E-5CC9-D50E-AEE5-BC63494BF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F0F671-F323-5232-664E-C946CECDE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542FB3-6745-2F11-885C-1C2744DB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18B45D-33FE-0DAE-7D71-23459A25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C67894-4DBE-F924-DEB1-9BBA1A7A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65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1DAADB-4ED6-364D-81E7-3F516303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4AB643-96E5-6806-FB08-CD0802B69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A1A3AC-5838-EE3A-01C3-B212AA892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4BD835-FF39-F72A-6202-772426D9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65E0E2-706D-498A-B68B-754EB180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E2B792-EEAB-A491-599C-21B15A65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96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1A4B00-C1C2-9DCD-6293-11A31BBF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F77A9D-E24F-8B12-0B60-87AE84C83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2BF884-6C17-BB24-BA67-671663563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EA8D3-3C22-EA49-B947-84A43486B21A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DC020A-7D13-896E-8C45-8DBB13CD0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5D0C27-8FD6-52BD-7752-AD83FC13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93F3-5ACB-2646-BEB1-CEBCF51A5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D533707-A730-AC61-34BF-160F2F091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ja-JP" altLang="en-US"/>
              <a:t>成果</a:t>
            </a:r>
            <a:r>
              <a:rPr kumimoji="1" lang="ja-JP" altLang="en-US"/>
              <a:t>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723867-0D07-C56B-7FB9-2AC7FCB4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kumimoji="1" lang="ja-JP" altLang="en-US"/>
              <a:t>グループ</a:t>
            </a:r>
            <a:r>
              <a:rPr kumimoji="1" lang="en-US" altLang="ja-JP"/>
              <a:t>12</a:t>
            </a:r>
          </a:p>
          <a:p>
            <a:r>
              <a:rPr lang="ja-JP" altLang="en-US"/>
              <a:t>安藤・岡部・木村・藤原</a:t>
            </a:r>
            <a:endParaRPr kumimoji="1" lang="ja-JP" alt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30459BE-3766-E6BD-8C51-DAFC4256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b="1" dirty="0"/>
              <a:t>計画・分担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B4B02F6-42D4-B371-39A4-E8E12DBD0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4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074C5F-445B-16D8-8694-64EF7F2E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b="1"/>
              <a:t>開発体制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3D33D52-FE09-5912-8939-02D7BE925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563895"/>
              </p:ext>
            </p:extLst>
          </p:nvPr>
        </p:nvGraphicFramePr>
        <p:xfrm>
          <a:off x="-3345" y="1690688"/>
          <a:ext cx="9065702" cy="369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2B0BC5-C702-CF36-8AFD-1CE050A8018D}"/>
              </a:ext>
            </a:extLst>
          </p:cNvPr>
          <p:cNvSpPr txBox="1"/>
          <p:nvPr/>
        </p:nvSpPr>
        <p:spPr>
          <a:xfrm>
            <a:off x="8494197" y="1894274"/>
            <a:ext cx="342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要求書、設計書、プロジェクト計画書の管理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B9C11-F914-56E1-D48B-6EC379B99FC6}"/>
              </a:ext>
            </a:extLst>
          </p:cNvPr>
          <p:cNvSpPr txBox="1"/>
          <p:nvPr/>
        </p:nvSpPr>
        <p:spPr>
          <a:xfrm>
            <a:off x="8494197" y="3351378"/>
            <a:ext cx="342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各モジュールの管理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6582BD-501C-FE92-D8F5-0DC353670565}"/>
              </a:ext>
            </a:extLst>
          </p:cNvPr>
          <p:cNvSpPr txBox="1"/>
          <p:nvPr/>
        </p:nvSpPr>
        <p:spPr>
          <a:xfrm>
            <a:off x="8494198" y="4707827"/>
            <a:ext cx="342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中間発表、成果発表資料の管理</a:t>
            </a:r>
          </a:p>
        </p:txBody>
      </p:sp>
    </p:spTree>
    <p:extLst>
      <p:ext uri="{BB962C8B-B14F-4D97-AF65-F5344CB8AC3E}">
        <p14:creationId xmlns:p14="http://schemas.microsoft.com/office/powerpoint/2010/main" val="224930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rgbClr val="FFFFFF"/>
                </a:solidFill>
                <a:ea typeface="游ゴシック Light"/>
              </a:rPr>
              <a:t>開発スケジュール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表 3">
            <a:extLst>
              <a:ext uri="{FF2B5EF4-FFF2-40B4-BE49-F238E27FC236}">
                <a16:creationId xmlns:a16="http://schemas.microsoft.com/office/drawing/2014/main" id="{386ECBF4-1266-6C8E-0DBF-36FF8C6EF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260659"/>
              </p:ext>
            </p:extLst>
          </p:nvPr>
        </p:nvGraphicFramePr>
        <p:xfrm>
          <a:off x="838200" y="1940731"/>
          <a:ext cx="10515605" cy="4318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00549">
                  <a:extLst>
                    <a:ext uri="{9D8B030D-6E8A-4147-A177-3AD203B41FA5}">
                      <a16:colId xmlns:a16="http://schemas.microsoft.com/office/drawing/2014/main" val="444581762"/>
                    </a:ext>
                  </a:extLst>
                </a:gridCol>
                <a:gridCol w="752270">
                  <a:extLst>
                    <a:ext uri="{9D8B030D-6E8A-4147-A177-3AD203B41FA5}">
                      <a16:colId xmlns:a16="http://schemas.microsoft.com/office/drawing/2014/main" val="2706463129"/>
                    </a:ext>
                  </a:extLst>
                </a:gridCol>
                <a:gridCol w="803203">
                  <a:extLst>
                    <a:ext uri="{9D8B030D-6E8A-4147-A177-3AD203B41FA5}">
                      <a16:colId xmlns:a16="http://schemas.microsoft.com/office/drawing/2014/main" val="77886972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366777202"/>
                    </a:ext>
                  </a:extLst>
                </a:gridCol>
                <a:gridCol w="831247">
                  <a:extLst>
                    <a:ext uri="{9D8B030D-6E8A-4147-A177-3AD203B41FA5}">
                      <a16:colId xmlns:a16="http://schemas.microsoft.com/office/drawing/2014/main" val="1559035934"/>
                    </a:ext>
                  </a:extLst>
                </a:gridCol>
                <a:gridCol w="847872">
                  <a:extLst>
                    <a:ext uri="{9D8B030D-6E8A-4147-A177-3AD203B41FA5}">
                      <a16:colId xmlns:a16="http://schemas.microsoft.com/office/drawing/2014/main" val="142702700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2231745266"/>
                    </a:ext>
                  </a:extLst>
                </a:gridCol>
                <a:gridCol w="931308">
                  <a:extLst>
                    <a:ext uri="{9D8B030D-6E8A-4147-A177-3AD203B41FA5}">
                      <a16:colId xmlns:a16="http://schemas.microsoft.com/office/drawing/2014/main" val="28620389"/>
                    </a:ext>
                  </a:extLst>
                </a:gridCol>
                <a:gridCol w="820162">
                  <a:extLst>
                    <a:ext uri="{9D8B030D-6E8A-4147-A177-3AD203B41FA5}">
                      <a16:colId xmlns:a16="http://schemas.microsoft.com/office/drawing/2014/main" val="1447070344"/>
                    </a:ext>
                  </a:extLst>
                </a:gridCol>
              </a:tblGrid>
              <a:tr h="657873"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担当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/>
                        <a:t>6/19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025425151"/>
                  </a:ext>
                </a:extLst>
              </a:tr>
              <a:tr h="391168"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要求仕様・設計の見直し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全員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79340096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Remo3</a:t>
                      </a:r>
                      <a:r>
                        <a:rPr kumimoji="1" lang="ja-JP" altLang="en-US" sz="1800" dirty="0"/>
                        <a:t>からのデータ取得用プログラムの実装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岡部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471022987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センサデータ管理用プログラムの実装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木村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713370410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スプレッドシート管理用プログラムの実装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藤原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44274004"/>
                  </a:ext>
                </a:extLst>
              </a:tr>
              <a:tr h="391168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からの指示操作用プログラムの実装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安藤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648336797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/>
                        <a:t>エアコン操作用プログラムの実装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015008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12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rgbClr val="FFFFFF"/>
                </a:solidFill>
                <a:ea typeface="游ゴシック Light"/>
              </a:rPr>
              <a:t>開発スケジュール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表 3">
            <a:extLst>
              <a:ext uri="{FF2B5EF4-FFF2-40B4-BE49-F238E27FC236}">
                <a16:creationId xmlns:a16="http://schemas.microsoft.com/office/drawing/2014/main" id="{386ECBF4-1266-6C8E-0DBF-36FF8C6EF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620684"/>
              </p:ext>
            </p:extLst>
          </p:nvPr>
        </p:nvGraphicFramePr>
        <p:xfrm>
          <a:off x="838195" y="1689935"/>
          <a:ext cx="10515605" cy="4318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00549">
                  <a:extLst>
                    <a:ext uri="{9D8B030D-6E8A-4147-A177-3AD203B41FA5}">
                      <a16:colId xmlns:a16="http://schemas.microsoft.com/office/drawing/2014/main" val="444581762"/>
                    </a:ext>
                  </a:extLst>
                </a:gridCol>
                <a:gridCol w="752270">
                  <a:extLst>
                    <a:ext uri="{9D8B030D-6E8A-4147-A177-3AD203B41FA5}">
                      <a16:colId xmlns:a16="http://schemas.microsoft.com/office/drawing/2014/main" val="2706463129"/>
                    </a:ext>
                  </a:extLst>
                </a:gridCol>
                <a:gridCol w="803203">
                  <a:extLst>
                    <a:ext uri="{9D8B030D-6E8A-4147-A177-3AD203B41FA5}">
                      <a16:colId xmlns:a16="http://schemas.microsoft.com/office/drawing/2014/main" val="77886972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366777202"/>
                    </a:ext>
                  </a:extLst>
                </a:gridCol>
                <a:gridCol w="831247">
                  <a:extLst>
                    <a:ext uri="{9D8B030D-6E8A-4147-A177-3AD203B41FA5}">
                      <a16:colId xmlns:a16="http://schemas.microsoft.com/office/drawing/2014/main" val="1559035934"/>
                    </a:ext>
                  </a:extLst>
                </a:gridCol>
                <a:gridCol w="847872">
                  <a:extLst>
                    <a:ext uri="{9D8B030D-6E8A-4147-A177-3AD203B41FA5}">
                      <a16:colId xmlns:a16="http://schemas.microsoft.com/office/drawing/2014/main" val="142702700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2231745266"/>
                    </a:ext>
                  </a:extLst>
                </a:gridCol>
                <a:gridCol w="931308">
                  <a:extLst>
                    <a:ext uri="{9D8B030D-6E8A-4147-A177-3AD203B41FA5}">
                      <a16:colId xmlns:a16="http://schemas.microsoft.com/office/drawing/2014/main" val="28620389"/>
                    </a:ext>
                  </a:extLst>
                </a:gridCol>
                <a:gridCol w="820162">
                  <a:extLst>
                    <a:ext uri="{9D8B030D-6E8A-4147-A177-3AD203B41FA5}">
                      <a16:colId xmlns:a16="http://schemas.microsoft.com/office/drawing/2014/main" val="1447070344"/>
                    </a:ext>
                  </a:extLst>
                </a:gridCol>
              </a:tblGrid>
              <a:tr h="657873"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担当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/>
                        <a:t>6/19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025425151"/>
                  </a:ext>
                </a:extLst>
              </a:tr>
              <a:tr h="391168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通知用プログラムの実装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木村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79340096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リッチメニューのデザイン・実装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藤原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471022987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アプライアンス</a:t>
                      </a:r>
                      <a:r>
                        <a:rPr kumimoji="1" lang="en-US" altLang="ja-JP" sz="1800" dirty="0"/>
                        <a:t>ID</a:t>
                      </a:r>
                      <a:r>
                        <a:rPr kumimoji="1" lang="ja-JP" altLang="en-US" sz="1800" dirty="0"/>
                        <a:t>取得用プログラムの実装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713370410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最新の部屋の温度・湿度を取得するプログラムの実装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木村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44274004"/>
                  </a:ext>
                </a:extLst>
              </a:tr>
              <a:tr h="391168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エアコンの状態取得用プログラムの実装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648336797"/>
                  </a:ext>
                </a:extLst>
              </a:tr>
              <a:tr h="6578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基準値を書き込むプログラムの実装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岡部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015008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470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rgbClr val="FFFFFF"/>
                </a:solidFill>
                <a:ea typeface="游ゴシック Light"/>
              </a:rPr>
              <a:t>開発スケジュール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表 3">
            <a:extLst>
              <a:ext uri="{FF2B5EF4-FFF2-40B4-BE49-F238E27FC236}">
                <a16:creationId xmlns:a16="http://schemas.microsoft.com/office/drawing/2014/main" id="{386ECBF4-1266-6C8E-0DBF-36FF8C6EF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970090"/>
              </p:ext>
            </p:extLst>
          </p:nvPr>
        </p:nvGraphicFramePr>
        <p:xfrm>
          <a:off x="727710" y="1610467"/>
          <a:ext cx="10736580" cy="47233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46220">
                  <a:extLst>
                    <a:ext uri="{9D8B030D-6E8A-4147-A177-3AD203B41FA5}">
                      <a16:colId xmlns:a16="http://schemas.microsoft.com/office/drawing/2014/main" val="444581762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2706463129"/>
                    </a:ext>
                  </a:extLst>
                </a:gridCol>
                <a:gridCol w="803203">
                  <a:extLst>
                    <a:ext uri="{9D8B030D-6E8A-4147-A177-3AD203B41FA5}">
                      <a16:colId xmlns:a16="http://schemas.microsoft.com/office/drawing/2014/main" val="77886972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366777202"/>
                    </a:ext>
                  </a:extLst>
                </a:gridCol>
                <a:gridCol w="831247">
                  <a:extLst>
                    <a:ext uri="{9D8B030D-6E8A-4147-A177-3AD203B41FA5}">
                      <a16:colId xmlns:a16="http://schemas.microsoft.com/office/drawing/2014/main" val="1559035934"/>
                    </a:ext>
                  </a:extLst>
                </a:gridCol>
                <a:gridCol w="847872">
                  <a:extLst>
                    <a:ext uri="{9D8B030D-6E8A-4147-A177-3AD203B41FA5}">
                      <a16:colId xmlns:a16="http://schemas.microsoft.com/office/drawing/2014/main" val="1427027002"/>
                    </a:ext>
                  </a:extLst>
                </a:gridCol>
                <a:gridCol w="864497">
                  <a:extLst>
                    <a:ext uri="{9D8B030D-6E8A-4147-A177-3AD203B41FA5}">
                      <a16:colId xmlns:a16="http://schemas.microsoft.com/office/drawing/2014/main" val="2231745266"/>
                    </a:ext>
                  </a:extLst>
                </a:gridCol>
                <a:gridCol w="931308">
                  <a:extLst>
                    <a:ext uri="{9D8B030D-6E8A-4147-A177-3AD203B41FA5}">
                      <a16:colId xmlns:a16="http://schemas.microsoft.com/office/drawing/2014/main" val="28620389"/>
                    </a:ext>
                  </a:extLst>
                </a:gridCol>
                <a:gridCol w="820162">
                  <a:extLst>
                    <a:ext uri="{9D8B030D-6E8A-4147-A177-3AD203B41FA5}">
                      <a16:colId xmlns:a16="http://schemas.microsoft.com/office/drawing/2014/main" val="1447070344"/>
                    </a:ext>
                  </a:extLst>
                </a:gridCol>
              </a:tblGrid>
              <a:tr h="623814"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担当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/>
                        <a:t>6/19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025425151"/>
                  </a:ext>
                </a:extLst>
              </a:tr>
              <a:tr h="604535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基準値を超えたか、消し忘れていないかを判定するプログラムの実装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木村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79340096"/>
                  </a:ext>
                </a:extLst>
              </a:tr>
              <a:tr h="623814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7</a:t>
                      </a:r>
                      <a:r>
                        <a:rPr kumimoji="1" lang="ja-JP" altLang="en-US" sz="1800" dirty="0"/>
                        <a:t>日ごとにスプレッドシートを中身を初期化するプログラムの実装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藤原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1471022987"/>
                  </a:ext>
                </a:extLst>
              </a:tr>
              <a:tr h="6238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スプレッドシートを中身を初期化できるかのテスト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713370410"/>
                  </a:ext>
                </a:extLst>
              </a:tr>
              <a:tr h="6238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エアコンを操作できるかのテスト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岡部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44274004"/>
                  </a:ext>
                </a:extLst>
              </a:tr>
              <a:tr h="864653">
                <a:tc>
                  <a:txBody>
                    <a:bodyPr/>
                    <a:lstStyle/>
                    <a:p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のリッチメニューやキーボードから操作できるか（基準値変更除く）のテスト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木村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3648336797"/>
                  </a:ext>
                </a:extLst>
              </a:tr>
              <a:tr h="6238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Remo3</a:t>
                      </a:r>
                      <a:r>
                        <a:rPr kumimoji="1" lang="ja-JP" altLang="en-US" sz="1800" dirty="0"/>
                        <a:t>から情報を取得できているかのテスト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藤原</a:t>
                      </a:r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88902" marR="88902" marT="44451" marB="44451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88902" marR="88902" marT="44451" marB="44451"/>
                </a:tc>
                <a:extLst>
                  <a:ext uri="{0D108BD9-81ED-4DB2-BD59-A6C34878D82A}">
                    <a16:rowId xmlns:a16="http://schemas.microsoft.com/office/drawing/2014/main" val="2015008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6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>
                <a:solidFill>
                  <a:srgbClr val="FFFFFF"/>
                </a:solidFill>
              </a:rPr>
              <a:t>開発スケジュール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表 3">
            <a:extLst>
              <a:ext uri="{FF2B5EF4-FFF2-40B4-BE49-F238E27FC236}">
                <a16:creationId xmlns:a16="http://schemas.microsoft.com/office/drawing/2014/main" id="{386ECBF4-1266-6C8E-0DBF-36FF8C6EF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66730"/>
              </p:ext>
            </p:extLst>
          </p:nvPr>
        </p:nvGraphicFramePr>
        <p:xfrm>
          <a:off x="838200" y="1967668"/>
          <a:ext cx="10515603" cy="4017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6660">
                  <a:extLst>
                    <a:ext uri="{9D8B030D-6E8A-4147-A177-3AD203B41FA5}">
                      <a16:colId xmlns:a16="http://schemas.microsoft.com/office/drawing/2014/main" val="444581762"/>
                    </a:ext>
                  </a:extLst>
                </a:gridCol>
                <a:gridCol w="781868">
                  <a:extLst>
                    <a:ext uri="{9D8B030D-6E8A-4147-A177-3AD203B41FA5}">
                      <a16:colId xmlns:a16="http://schemas.microsoft.com/office/drawing/2014/main" val="2706463129"/>
                    </a:ext>
                  </a:extLst>
                </a:gridCol>
                <a:gridCol w="817566">
                  <a:extLst>
                    <a:ext uri="{9D8B030D-6E8A-4147-A177-3AD203B41FA5}">
                      <a16:colId xmlns:a16="http://schemas.microsoft.com/office/drawing/2014/main" val="778869722"/>
                    </a:ext>
                  </a:extLst>
                </a:gridCol>
                <a:gridCol w="860912">
                  <a:extLst>
                    <a:ext uri="{9D8B030D-6E8A-4147-A177-3AD203B41FA5}">
                      <a16:colId xmlns:a16="http://schemas.microsoft.com/office/drawing/2014/main" val="366777202"/>
                    </a:ext>
                  </a:extLst>
                </a:gridCol>
                <a:gridCol w="827801">
                  <a:extLst>
                    <a:ext uri="{9D8B030D-6E8A-4147-A177-3AD203B41FA5}">
                      <a16:colId xmlns:a16="http://schemas.microsoft.com/office/drawing/2014/main" val="1559035934"/>
                    </a:ext>
                  </a:extLst>
                </a:gridCol>
                <a:gridCol w="844356">
                  <a:extLst>
                    <a:ext uri="{9D8B030D-6E8A-4147-A177-3AD203B41FA5}">
                      <a16:colId xmlns:a16="http://schemas.microsoft.com/office/drawing/2014/main" val="1427027002"/>
                    </a:ext>
                  </a:extLst>
                </a:gridCol>
                <a:gridCol w="860912">
                  <a:extLst>
                    <a:ext uri="{9D8B030D-6E8A-4147-A177-3AD203B41FA5}">
                      <a16:colId xmlns:a16="http://schemas.microsoft.com/office/drawing/2014/main" val="2231745266"/>
                    </a:ext>
                  </a:extLst>
                </a:gridCol>
                <a:gridCol w="947962">
                  <a:extLst>
                    <a:ext uri="{9D8B030D-6E8A-4147-A177-3AD203B41FA5}">
                      <a16:colId xmlns:a16="http://schemas.microsoft.com/office/drawing/2014/main" val="28620389"/>
                    </a:ext>
                  </a:extLst>
                </a:gridCol>
                <a:gridCol w="817566">
                  <a:extLst>
                    <a:ext uri="{9D8B030D-6E8A-4147-A177-3AD203B41FA5}">
                      <a16:colId xmlns:a16="http://schemas.microsoft.com/office/drawing/2014/main" val="1447070344"/>
                    </a:ext>
                  </a:extLst>
                </a:gridCol>
              </a:tblGrid>
              <a:tr h="669638"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担当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/>
                        <a:t>6/19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6/26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7/3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3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/>
                        <a:t>7/10</a:t>
                      </a:r>
                      <a:r>
                        <a:rPr kumimoji="1" lang="ja-JP" altLang="en-US" sz="1800"/>
                        <a:t> </a:t>
                      </a:r>
                      <a:r>
                        <a:rPr kumimoji="1" lang="en-US" altLang="ja-JP" sz="1800"/>
                        <a:t>4</a:t>
                      </a:r>
                      <a:r>
                        <a:rPr kumimoji="1" lang="ja-JP" altLang="en-US" sz="1800"/>
                        <a:t>限</a:t>
                      </a:r>
                    </a:p>
                  </a:txBody>
                  <a:tcPr marL="90492" marR="90492" marT="45246" marB="45246"/>
                </a:tc>
                <a:extLst>
                  <a:ext uri="{0D108BD9-81ED-4DB2-BD59-A6C34878D82A}">
                    <a16:rowId xmlns:a16="http://schemas.microsoft.com/office/drawing/2014/main" val="3025425151"/>
                  </a:ext>
                </a:extLst>
              </a:tr>
              <a:tr h="6696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から基準値を変更できるかのテスト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extLst>
                  <a:ext uri="{0D108BD9-81ED-4DB2-BD59-A6C34878D82A}">
                    <a16:rowId xmlns:a16="http://schemas.microsoft.com/office/drawing/2014/main" val="524020475"/>
                  </a:ext>
                </a:extLst>
              </a:tr>
              <a:tr h="6696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dirty="0"/>
                        <a:t>アプライアンス</a:t>
                      </a:r>
                      <a:r>
                        <a:rPr kumimoji="1" lang="en-US" altLang="ja-JP" sz="1800" dirty="0"/>
                        <a:t>ID</a:t>
                      </a:r>
                      <a:r>
                        <a:rPr kumimoji="1" lang="ja-JP" altLang="en-US" sz="1800" dirty="0"/>
                        <a:t>、エアコンの状態を取得できるかのテスト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木村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90492" marR="90492" marT="45246" marB="45246"/>
                </a:tc>
                <a:extLst>
                  <a:ext uri="{0D108BD9-81ED-4DB2-BD59-A6C34878D82A}">
                    <a16:rowId xmlns:a16="http://schemas.microsoft.com/office/drawing/2014/main" val="151824737"/>
                  </a:ext>
                </a:extLst>
              </a:tr>
              <a:tr h="6696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LINE</a:t>
                      </a:r>
                      <a:r>
                        <a:rPr kumimoji="1" lang="ja-JP" altLang="en-US" sz="1800" dirty="0"/>
                        <a:t>の通知のテスト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安藤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extLst>
                  <a:ext uri="{0D108BD9-81ED-4DB2-BD59-A6C34878D82A}">
                    <a16:rowId xmlns:a16="http://schemas.microsoft.com/office/drawing/2014/main" val="3096003141"/>
                  </a:ext>
                </a:extLst>
              </a:tr>
              <a:tr h="669638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システムテスト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全員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/>
                </a:tc>
                <a:extLst>
                  <a:ext uri="{0D108BD9-81ED-4DB2-BD59-A6C34878D82A}">
                    <a16:rowId xmlns:a16="http://schemas.microsoft.com/office/drawing/2014/main" val="3649951449"/>
                  </a:ext>
                </a:extLst>
              </a:tr>
              <a:tr h="669638"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成果発表資料作成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/>
                        <a:t>全員</a:t>
                      </a:r>
                    </a:p>
                  </a:txBody>
                  <a:tcPr marL="90492" marR="90492" marT="45246" marB="45246"/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90492" marR="90492" marT="45246" marB="45246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6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2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</a:rPr>
              <a:t>要求仕様・設計通りに開発できたか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63F4CC-C86A-C636-C144-C312F38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970"/>
            <a:ext cx="10774304" cy="4710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200" b="1" dirty="0"/>
              <a:t>概ね要求仕様・設計通りに開発できた。</a:t>
            </a:r>
            <a:endParaRPr lang="en-US" altLang="ja-JP" sz="2200" b="1" dirty="0"/>
          </a:p>
          <a:p>
            <a:pPr marL="0" indent="0">
              <a:buNone/>
            </a:pPr>
            <a:endParaRPr lang="en-US" altLang="ja-JP" sz="2200" b="1" dirty="0"/>
          </a:p>
          <a:p>
            <a:pPr marL="0" indent="0">
              <a:buNone/>
            </a:pPr>
            <a:r>
              <a:rPr lang="ja-JP" altLang="en-US" sz="2200" b="1" dirty="0"/>
              <a:t>問題点：</a:t>
            </a:r>
            <a:r>
              <a:rPr lang="ja-JP" altLang="en-US" sz="2200" b="1" dirty="0">
                <a:solidFill>
                  <a:srgbClr val="FF0000"/>
                </a:solidFill>
              </a:rPr>
              <a:t>人感センサ</a:t>
            </a:r>
            <a:endParaRPr lang="en-US" altLang="ja-JP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2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200" b="1" dirty="0"/>
              <a:t>人感センサの</a:t>
            </a:r>
            <a:r>
              <a:rPr lang="ja-JP" altLang="en-US" sz="2200" b="1" dirty="0">
                <a:solidFill>
                  <a:srgbClr val="FF0000"/>
                </a:solidFill>
              </a:rPr>
              <a:t>反応・判定</a:t>
            </a:r>
            <a:r>
              <a:rPr lang="ja-JP" altLang="en-US" sz="2200" b="1" dirty="0"/>
              <a:t>が完全ではない</a:t>
            </a:r>
            <a:endParaRPr lang="en-US" altLang="ja-JP" sz="2200" b="1" dirty="0"/>
          </a:p>
          <a:p>
            <a:pPr marL="0" indent="0">
              <a:buNone/>
            </a:pPr>
            <a:endParaRPr lang="en-US" altLang="ja-JP" sz="2200" b="1" dirty="0"/>
          </a:p>
          <a:p>
            <a:pPr marL="0" indent="0">
              <a:buNone/>
            </a:pPr>
            <a:r>
              <a:rPr lang="ja-JP" altLang="en-US" sz="2200" b="1" dirty="0"/>
              <a:t>現在の判定方法：</a:t>
            </a:r>
            <a:r>
              <a:rPr lang="en-US" altLang="ja-JP" sz="2200" b="1" dirty="0"/>
              <a:t>1</a:t>
            </a:r>
            <a:r>
              <a:rPr lang="ja-JP" altLang="en-US" sz="2200" b="1" dirty="0"/>
              <a:t>度人感センサが反応してから</a:t>
            </a:r>
            <a:r>
              <a:rPr lang="en-US" altLang="ja-JP" sz="2200" b="1" dirty="0"/>
              <a:t>15</a:t>
            </a:r>
            <a:r>
              <a:rPr lang="ja-JP" altLang="en-US" sz="2200" b="1" dirty="0"/>
              <a:t>分以上</a:t>
            </a:r>
            <a:r>
              <a:rPr lang="en-US" altLang="ja-JP" sz="2200" b="1" dirty="0"/>
              <a:t>Remo</a:t>
            </a:r>
            <a:r>
              <a:rPr lang="ja-JP" altLang="en-US" sz="2200" b="1" dirty="0"/>
              <a:t>の人感センサに反応なし</a:t>
            </a:r>
            <a:endParaRPr lang="en-US" altLang="ja-JP" sz="2200" b="1" dirty="0"/>
          </a:p>
          <a:p>
            <a:pPr marL="0" indent="0">
              <a:buNone/>
            </a:pPr>
            <a:r>
              <a:rPr lang="en-US" altLang="ja-JP" sz="2200" b="1" dirty="0"/>
              <a:t>→</a:t>
            </a:r>
            <a:r>
              <a:rPr lang="ja-JP" altLang="en-US" sz="2200" b="1" dirty="0"/>
              <a:t>人がいないと判断し</a:t>
            </a:r>
            <a:r>
              <a:rPr lang="en-US" altLang="ja-JP" sz="2200" b="1" dirty="0">
                <a:solidFill>
                  <a:srgbClr val="00B050"/>
                </a:solidFill>
              </a:rPr>
              <a:t>LINE</a:t>
            </a:r>
            <a:r>
              <a:rPr lang="ja-JP" altLang="en-US" sz="2200" b="1" dirty="0"/>
              <a:t>に通知→場合によっては入室の反応が部屋から出たと判断される</a:t>
            </a:r>
            <a:endParaRPr lang="en-US" altLang="ja-JP" sz="2200" b="1" dirty="0"/>
          </a:p>
          <a:p>
            <a:pPr marL="0" indent="0">
              <a:buNone/>
            </a:pPr>
            <a:endParaRPr lang="en-US" altLang="ja-JP" sz="2200" b="1" dirty="0"/>
          </a:p>
          <a:p>
            <a:pPr marL="0" indent="0">
              <a:buNone/>
            </a:pPr>
            <a:r>
              <a:rPr lang="en-US" altLang="ja-JP" sz="2200" b="1" dirty="0"/>
              <a:t>Remo</a:t>
            </a:r>
            <a:r>
              <a:rPr lang="ja-JP" altLang="en-US" sz="2200" b="1" dirty="0"/>
              <a:t>のセンサ：</a:t>
            </a:r>
            <a:r>
              <a:rPr lang="en-US" altLang="ja-JP" sz="2200" b="1" dirty="0"/>
              <a:t> 1</a:t>
            </a:r>
            <a:r>
              <a:rPr lang="ja-JP" altLang="en-US" sz="2200" b="1" dirty="0"/>
              <a:t>つしかない→反応しないことも</a:t>
            </a:r>
            <a:endParaRPr lang="en-US" altLang="ja-JP" sz="2200" b="1" dirty="0"/>
          </a:p>
        </p:txBody>
      </p:sp>
    </p:spTree>
    <p:extLst>
      <p:ext uri="{BB962C8B-B14F-4D97-AF65-F5344CB8AC3E}">
        <p14:creationId xmlns:p14="http://schemas.microsoft.com/office/powerpoint/2010/main" val="222058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計画通りに開発できたか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63F4CC-C86A-C636-C144-C312F383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/>
              <a:t>概ね計画通りに開発できた。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人感センサ、</a:t>
            </a:r>
            <a:r>
              <a:rPr lang="en-US" altLang="ja-JP" b="1" dirty="0"/>
              <a:t>API</a:t>
            </a:r>
            <a:r>
              <a:rPr lang="ja-JP" altLang="en-US" b="1" dirty="0"/>
              <a:t>の利用の部分で躓いたが、計画におおきな支障は出なかった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71985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>
                <a:solidFill>
                  <a:schemeClr val="bg1"/>
                </a:solidFill>
              </a:rPr>
              <a:t>感想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63F4CC-C86A-C636-C144-C312F383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b="1">
                <a:solidFill>
                  <a:srgbClr val="FF0000"/>
                </a:solidFill>
              </a:rPr>
              <a:t>API</a:t>
            </a:r>
            <a:r>
              <a:rPr lang="ja-JP" altLang="en-US" b="1"/>
              <a:t>を用いてエアコンを操作するの</a:t>
            </a:r>
            <a:r>
              <a:rPr kumimoji="1" lang="ja-JP" altLang="en-US" b="1"/>
              <a:t>が難しかった。</a:t>
            </a:r>
            <a:endParaRPr kumimoji="1" lang="en-US" altLang="ja-JP" b="1"/>
          </a:p>
          <a:p>
            <a:endParaRPr kumimoji="1" lang="en-US" altLang="ja-JP" b="1"/>
          </a:p>
          <a:p>
            <a:r>
              <a:rPr kumimoji="1" lang="ja-JP" altLang="en-US" b="1"/>
              <a:t>エアコンがつけっぱなしかどうかの最適な</a:t>
            </a:r>
            <a:r>
              <a:rPr kumimoji="1" lang="ja-JP" altLang="en-US" b="1">
                <a:solidFill>
                  <a:srgbClr val="FF0000"/>
                </a:solidFill>
              </a:rPr>
              <a:t>判定方法</a:t>
            </a:r>
            <a:r>
              <a:rPr kumimoji="1" lang="ja-JP" altLang="en-US" b="1"/>
              <a:t>を見つけるのが大変だった。</a:t>
            </a:r>
            <a:endParaRPr kumimoji="1" lang="en-US" altLang="ja-JP" b="1"/>
          </a:p>
          <a:p>
            <a:endParaRPr kumimoji="1" lang="en-US" altLang="ja-JP" b="1"/>
          </a:p>
          <a:p>
            <a:r>
              <a:rPr lang="ja-JP" altLang="en-US" b="1"/>
              <a:t>事前に</a:t>
            </a:r>
            <a:r>
              <a:rPr lang="ja-JP" altLang="en-US" b="1">
                <a:solidFill>
                  <a:srgbClr val="FF0000"/>
                </a:solidFill>
              </a:rPr>
              <a:t>計画</a:t>
            </a:r>
            <a:r>
              <a:rPr lang="ja-JP" altLang="en-US" b="1"/>
              <a:t>を立てておくことの重要性を知れてよかった。</a:t>
            </a:r>
            <a:endParaRPr lang="en-US" altLang="ja-JP" b="1"/>
          </a:p>
          <a:p>
            <a:endParaRPr lang="en-US" altLang="ja-JP" b="1"/>
          </a:p>
          <a:p>
            <a:r>
              <a:rPr kumimoji="1" lang="ja-JP" altLang="en-US" b="1"/>
              <a:t>分からないことはすぐにグループで</a:t>
            </a:r>
            <a:r>
              <a:rPr kumimoji="1" lang="ja-JP" altLang="en-US" b="1">
                <a:solidFill>
                  <a:srgbClr val="FF0000"/>
                </a:solidFill>
              </a:rPr>
              <a:t>共有し、解決する</a:t>
            </a:r>
            <a:r>
              <a:rPr kumimoji="1" lang="ja-JP" altLang="en-US" b="1"/>
              <a:t>ことの大切さが理解できた。</a:t>
            </a:r>
            <a:endParaRPr kumimoji="1" lang="en-US" altLang="ja-JP" b="1"/>
          </a:p>
          <a:p>
            <a:endParaRPr kumimoji="1" lang="en-US" altLang="ja-JP" b="1"/>
          </a:p>
          <a:p>
            <a:pPr marL="0" indent="0">
              <a:buNone/>
            </a:pPr>
            <a:endParaRPr lang="en-US" altLang="ja-JP" b="1"/>
          </a:p>
        </p:txBody>
      </p:sp>
    </p:spTree>
    <p:extLst>
      <p:ext uri="{BB962C8B-B14F-4D97-AF65-F5344CB8AC3E}">
        <p14:creationId xmlns:p14="http://schemas.microsoft.com/office/powerpoint/2010/main" val="102738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</a:rPr>
              <a:t>デモンストレーション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288E8D3A-21C2-6DD1-EA8A-8A36702D7B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661E28A-22E2-662B-EA79-4DDD76399421}"/>
              </a:ext>
            </a:extLst>
          </p:cNvPr>
          <p:cNvSpPr txBox="1"/>
          <p:nvPr/>
        </p:nvSpPr>
        <p:spPr>
          <a:xfrm>
            <a:off x="7449015" y="3678128"/>
            <a:ext cx="3685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・</a:t>
            </a:r>
            <a:r>
              <a:rPr kumimoji="1" lang="en-US" altLang="ja-JP" sz="2000" b="1"/>
              <a:t>LINE</a:t>
            </a:r>
            <a:r>
              <a:rPr kumimoji="1" lang="ja-JP" altLang="en-US" sz="2000" b="1"/>
              <a:t>からエアコンを操作</a:t>
            </a:r>
            <a:endParaRPr kumimoji="1" lang="en-US" altLang="ja-JP" sz="2000" b="1"/>
          </a:p>
          <a:p>
            <a:r>
              <a:rPr kumimoji="1" lang="ja-JP" altLang="en-US" sz="2000" b="1"/>
              <a:t>・現在の温度の取得</a:t>
            </a:r>
            <a:endParaRPr kumimoji="1" lang="en-US" altLang="ja-JP" sz="2000" b="1"/>
          </a:p>
          <a:p>
            <a:r>
              <a:rPr kumimoji="1" lang="ja-JP" altLang="en-US" sz="2000" b="1"/>
              <a:t>・基準値の変更</a:t>
            </a:r>
          </a:p>
        </p:txBody>
      </p:sp>
    </p:spTree>
    <p:extLst>
      <p:ext uri="{BB962C8B-B14F-4D97-AF65-F5344CB8AC3E}">
        <p14:creationId xmlns:p14="http://schemas.microsoft.com/office/powerpoint/2010/main" val="13332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CA1597-E6B1-04DB-7668-D3A56400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>
                <a:solidFill>
                  <a:srgbClr val="FFFFFF"/>
                </a:solidFill>
              </a:rPr>
              <a:t>概要</a:t>
            </a:r>
            <a:endParaRPr kumimoji="1" lang="ja-JP" altLang="en-US" b="1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7" name="円/楕円 4">
            <a:extLst>
              <a:ext uri="{FF2B5EF4-FFF2-40B4-BE49-F238E27FC236}">
                <a16:creationId xmlns:a16="http://schemas.microsoft.com/office/drawing/2014/main" id="{E796752C-609C-1E19-7CF7-1B4827B08E77}"/>
              </a:ext>
            </a:extLst>
          </p:cNvPr>
          <p:cNvSpPr txBox="1"/>
          <p:nvPr/>
        </p:nvSpPr>
        <p:spPr>
          <a:xfrm>
            <a:off x="5634471" y="2967471"/>
            <a:ext cx="923057" cy="9230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774" tIns="12700" rIns="101774" bIns="12700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1" lang="en-US" sz="4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graphicFrame>
        <p:nvGraphicFramePr>
          <p:cNvPr id="13" name="コンテンツ プレースホルダー 3">
            <a:extLst>
              <a:ext uri="{FF2B5EF4-FFF2-40B4-BE49-F238E27FC236}">
                <a16:creationId xmlns:a16="http://schemas.microsoft.com/office/drawing/2014/main" id="{F2CC4F65-A074-7AFD-21C7-56658069B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6447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C42D0A-8AC7-CB9E-7E5E-C5D0889E05C3}"/>
              </a:ext>
            </a:extLst>
          </p:cNvPr>
          <p:cNvSpPr txBox="1"/>
          <p:nvPr/>
        </p:nvSpPr>
        <p:spPr>
          <a:xfrm>
            <a:off x="3077737" y="880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71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CA1597-E6B1-04DB-7668-D3A56400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>
                <a:solidFill>
                  <a:srgbClr val="FFFFFF"/>
                </a:solidFill>
                <a:latin typeface="+mn-ea"/>
                <a:ea typeface="+mn-ea"/>
              </a:rPr>
              <a:t>機能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AAE9DC62-64CD-2128-0FD5-E3321D1A8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79141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円/楕円 4">
            <a:extLst>
              <a:ext uri="{FF2B5EF4-FFF2-40B4-BE49-F238E27FC236}">
                <a16:creationId xmlns:a16="http://schemas.microsoft.com/office/drawing/2014/main" id="{E796752C-609C-1E19-7CF7-1B4827B08E77}"/>
              </a:ext>
            </a:extLst>
          </p:cNvPr>
          <p:cNvSpPr txBox="1"/>
          <p:nvPr/>
        </p:nvSpPr>
        <p:spPr>
          <a:xfrm>
            <a:off x="5634471" y="2967471"/>
            <a:ext cx="923057" cy="9230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774" tIns="12700" rIns="101774" bIns="12700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1" lang="en-US" sz="4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2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ECA1597-E6B1-04DB-7668-D3A56400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91688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>
                <a:solidFill>
                  <a:srgbClr val="FFFFFF"/>
                </a:solidFill>
              </a:rPr>
              <a:t>想定する利用者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7" name="円/楕円 4">
            <a:extLst>
              <a:ext uri="{FF2B5EF4-FFF2-40B4-BE49-F238E27FC236}">
                <a16:creationId xmlns:a16="http://schemas.microsoft.com/office/drawing/2014/main" id="{E796752C-609C-1E19-7CF7-1B4827B08E77}"/>
              </a:ext>
            </a:extLst>
          </p:cNvPr>
          <p:cNvSpPr txBox="1"/>
          <p:nvPr/>
        </p:nvSpPr>
        <p:spPr>
          <a:xfrm>
            <a:off x="5634471" y="2967471"/>
            <a:ext cx="923057" cy="9230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774" tIns="12700" rIns="101774" bIns="12700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1" lang="en-US" sz="4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C42D0A-8AC7-CB9E-7E5E-C5D0889E05C3}"/>
              </a:ext>
            </a:extLst>
          </p:cNvPr>
          <p:cNvSpPr txBox="1"/>
          <p:nvPr/>
        </p:nvSpPr>
        <p:spPr>
          <a:xfrm>
            <a:off x="3077737" y="880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EBA6EB4B-98AD-51D1-4146-5C59237E3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267489"/>
              </p:ext>
            </p:extLst>
          </p:nvPr>
        </p:nvGraphicFramePr>
        <p:xfrm>
          <a:off x="809454" y="1628375"/>
          <a:ext cx="10516638" cy="468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716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19B688-E1B2-39D0-D395-0EC924066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b="1"/>
              <a:t>設計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BAAE53C-CAE4-3FB2-180B-9F5CD279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70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8559AC9-87A2-7F9F-2063-C294F9DE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21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b="1"/>
              <a:t>システム処理の流れ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892CFC6-9D65-707E-C89E-DF5AD2D2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05" y="4200928"/>
            <a:ext cx="1052945" cy="14477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8597C6E-7DA3-18B9-85C8-50EDE94ED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442" y="3339417"/>
            <a:ext cx="1298467" cy="129846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7FCA001-F321-C56F-9866-48BD869AA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84" y="4429527"/>
            <a:ext cx="2540000" cy="12192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EB7795F-DFB6-116F-F31F-27AE0A3F3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765" y="4224939"/>
            <a:ext cx="1584596" cy="1583013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20933B4-D8C6-FDEB-C084-8E6DBFABA1D8}"/>
              </a:ext>
            </a:extLst>
          </p:cNvPr>
          <p:cNvCxnSpPr>
            <a:cxnSpLocks/>
          </p:cNvCxnSpPr>
          <p:nvPr/>
        </p:nvCxnSpPr>
        <p:spPr>
          <a:xfrm>
            <a:off x="2829778" y="4924827"/>
            <a:ext cx="2325732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DDF62F4-1291-7F78-055C-E625B221CE07}"/>
              </a:ext>
            </a:extLst>
          </p:cNvPr>
          <p:cNvCxnSpPr>
            <a:cxnSpLocks/>
          </p:cNvCxnSpPr>
          <p:nvPr/>
        </p:nvCxnSpPr>
        <p:spPr>
          <a:xfrm>
            <a:off x="5920877" y="3429000"/>
            <a:ext cx="0" cy="658091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1A9E7671-5F9B-EA74-62B6-EB4CE5A44579}"/>
              </a:ext>
            </a:extLst>
          </p:cNvPr>
          <p:cNvCxnSpPr>
            <a:cxnSpLocks/>
          </p:cNvCxnSpPr>
          <p:nvPr/>
        </p:nvCxnSpPr>
        <p:spPr>
          <a:xfrm>
            <a:off x="6811477" y="4685602"/>
            <a:ext cx="174283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3A9284E-A5FB-9645-D69E-E5843374D6F1}"/>
              </a:ext>
            </a:extLst>
          </p:cNvPr>
          <p:cNvSpPr txBox="1"/>
          <p:nvPr/>
        </p:nvSpPr>
        <p:spPr>
          <a:xfrm>
            <a:off x="4716365" y="2505679"/>
            <a:ext cx="1909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温度</a:t>
            </a:r>
            <a:r>
              <a:rPr lang="ja-JP" altLang="en-US" b="1" dirty="0"/>
              <a:t>・</a:t>
            </a:r>
            <a:r>
              <a:rPr kumimoji="1" lang="ja-JP" altLang="en-US" b="1" dirty="0"/>
              <a:t>湿度の</a:t>
            </a:r>
            <a:r>
              <a:rPr lang="ja-JP" altLang="en-US" b="1" dirty="0"/>
              <a:t>基準値</a:t>
            </a:r>
            <a:r>
              <a:rPr kumimoji="1" lang="ja-JP" altLang="en-US" b="1" dirty="0"/>
              <a:t>などのユーザー条件を設定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B006E1-8D7E-95A3-0DC7-0574720B41B1}"/>
              </a:ext>
            </a:extLst>
          </p:cNvPr>
          <p:cNvSpPr txBox="1"/>
          <p:nvPr/>
        </p:nvSpPr>
        <p:spPr>
          <a:xfrm>
            <a:off x="1858070" y="1984003"/>
            <a:ext cx="242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LINE</a:t>
            </a:r>
            <a:r>
              <a:rPr lang="ja-JP" altLang="en-US" b="1" dirty="0"/>
              <a:t>で入力されたユーザの意向を元にエアコンを</a:t>
            </a:r>
            <a:r>
              <a:rPr lang="en-US" altLang="ja-JP" b="1" dirty="0"/>
              <a:t>Nature Remo 3</a:t>
            </a:r>
            <a:r>
              <a:rPr lang="ja-JP" altLang="en-US" b="1" dirty="0"/>
              <a:t>を通して操作</a:t>
            </a:r>
            <a:endParaRPr lang="en-US" altLang="ja-JP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910ECCD-B280-2EB8-24CF-241F94F9F39B}"/>
              </a:ext>
            </a:extLst>
          </p:cNvPr>
          <p:cNvSpPr txBox="1"/>
          <p:nvPr/>
        </p:nvSpPr>
        <p:spPr>
          <a:xfrm>
            <a:off x="2327721" y="5184155"/>
            <a:ext cx="3220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/>
              <a:t>気温、温度、人感センサの情報を</a:t>
            </a:r>
            <a:r>
              <a:rPr kumimoji="1" lang="en-US" altLang="ja-JP" sz="2000" b="1" dirty="0"/>
              <a:t>Nature Remo 3</a:t>
            </a:r>
            <a:r>
              <a:rPr kumimoji="1" lang="ja-JP" altLang="en-US" sz="2000" b="1" dirty="0"/>
              <a:t>を通して</a:t>
            </a:r>
            <a:r>
              <a:rPr kumimoji="1" lang="en-US" altLang="ja-JP" sz="2000" b="1" dirty="0"/>
              <a:t>5</a:t>
            </a:r>
            <a:r>
              <a:rPr kumimoji="1" lang="ja-JP" altLang="en-US" sz="2000" b="1" dirty="0"/>
              <a:t>分ごとに取得</a:t>
            </a:r>
            <a:endParaRPr kumimoji="1" lang="en-US" altLang="ja-JP" sz="2000" b="1" dirty="0"/>
          </a:p>
          <a:p>
            <a:pPr algn="ctr"/>
            <a:r>
              <a:rPr kumimoji="1" lang="ja-JP" altLang="en-US" sz="2000" b="1" dirty="0"/>
              <a:t>エアコンの状態を</a:t>
            </a:r>
            <a:r>
              <a:rPr kumimoji="1" lang="en-US" altLang="ja-JP" sz="2000" b="1" dirty="0"/>
              <a:t>Nature Remo 3</a:t>
            </a:r>
            <a:r>
              <a:rPr kumimoji="1" lang="ja-JP" altLang="en-US" sz="2000" b="1" dirty="0"/>
              <a:t>を通して取得</a:t>
            </a:r>
            <a:endParaRPr kumimoji="1" lang="en-US" altLang="ja-JP" sz="2000" b="1" dirty="0"/>
          </a:p>
          <a:p>
            <a:pPr algn="ctr"/>
            <a:endParaRPr kumimoji="1" lang="ja-JP" altLang="en-US" sz="1400" b="1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8BEAF93-230D-3247-5C93-3DD71A714166}"/>
              </a:ext>
            </a:extLst>
          </p:cNvPr>
          <p:cNvSpPr txBox="1"/>
          <p:nvPr/>
        </p:nvSpPr>
        <p:spPr>
          <a:xfrm>
            <a:off x="6478335" y="3184332"/>
            <a:ext cx="2330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Nature Remo 3</a:t>
            </a:r>
            <a:r>
              <a:rPr kumimoji="1" lang="ja-JP" altLang="en-US" b="1" dirty="0"/>
              <a:t>から送られてきた情報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人感センサや</a:t>
            </a:r>
            <a:r>
              <a:rPr lang="ja-JP" altLang="en-US" b="1" dirty="0"/>
              <a:t>基準値</a:t>
            </a:r>
            <a:r>
              <a:rPr kumimoji="1" lang="ja-JP" altLang="en-US" b="1" dirty="0"/>
              <a:t>の超過、</a:t>
            </a:r>
            <a:r>
              <a:rPr lang="ja-JP" altLang="en-US" b="1" dirty="0"/>
              <a:t>現在の温度・湿度</a:t>
            </a:r>
            <a:r>
              <a:rPr kumimoji="1" lang="en-US" altLang="ja-JP" b="1" dirty="0"/>
              <a:t>)</a:t>
            </a:r>
            <a:r>
              <a:rPr kumimoji="1" lang="ja-JP" altLang="en-US" b="1" dirty="0"/>
              <a:t>を送信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115B325-88AB-29D5-8839-DE40CE758B92}"/>
              </a:ext>
            </a:extLst>
          </p:cNvPr>
          <p:cNvCxnSpPr>
            <a:cxnSpLocks/>
          </p:cNvCxnSpPr>
          <p:nvPr/>
        </p:nvCxnSpPr>
        <p:spPr>
          <a:xfrm>
            <a:off x="10554382" y="4993329"/>
            <a:ext cx="103173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9BE0411-3D0E-9168-9C71-D55F26AAC175}"/>
              </a:ext>
            </a:extLst>
          </p:cNvPr>
          <p:cNvCxnSpPr>
            <a:cxnSpLocks/>
          </p:cNvCxnSpPr>
          <p:nvPr/>
        </p:nvCxnSpPr>
        <p:spPr>
          <a:xfrm>
            <a:off x="1901825" y="953151"/>
            <a:ext cx="9684292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502361A-76A4-DFCD-BB19-2597AF1B5572}"/>
              </a:ext>
            </a:extLst>
          </p:cNvPr>
          <p:cNvCxnSpPr>
            <a:cxnSpLocks/>
          </p:cNvCxnSpPr>
          <p:nvPr/>
        </p:nvCxnSpPr>
        <p:spPr>
          <a:xfrm flipV="1">
            <a:off x="11552663" y="937158"/>
            <a:ext cx="23916" cy="4088159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19707103-2C87-2300-BEC8-E3FB59D4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452" y="1066989"/>
            <a:ext cx="1139985" cy="1325564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4D63910-928B-BBBB-314F-5C1BFCE2E006}"/>
              </a:ext>
            </a:extLst>
          </p:cNvPr>
          <p:cNvCxnSpPr>
            <a:cxnSpLocks/>
          </p:cNvCxnSpPr>
          <p:nvPr/>
        </p:nvCxnSpPr>
        <p:spPr>
          <a:xfrm>
            <a:off x="1935292" y="953151"/>
            <a:ext cx="5020" cy="3484706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42014BE2-EDA6-CA1F-E2E1-10E9B92AE828}"/>
              </a:ext>
            </a:extLst>
          </p:cNvPr>
          <p:cNvCxnSpPr/>
          <p:nvPr/>
        </p:nvCxnSpPr>
        <p:spPr>
          <a:xfrm flipH="1">
            <a:off x="6804087" y="5197021"/>
            <a:ext cx="175022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E539B81-D055-3257-D73B-ED3A96BE60BD}"/>
              </a:ext>
            </a:extLst>
          </p:cNvPr>
          <p:cNvSpPr txBox="1"/>
          <p:nvPr/>
        </p:nvSpPr>
        <p:spPr>
          <a:xfrm>
            <a:off x="6457323" y="5340950"/>
            <a:ext cx="2330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/>
              <a:t>基準値の変更</a:t>
            </a:r>
            <a:endParaRPr kumimoji="1" lang="en-US" altLang="ja-JP" sz="2000" b="1" dirty="0"/>
          </a:p>
          <a:p>
            <a:pPr algn="ctr"/>
            <a:r>
              <a:rPr lang="ja-JP" altLang="en-US" sz="2000" b="1" dirty="0"/>
              <a:t>現在の室内の温度・湿度の取得</a:t>
            </a:r>
            <a:endParaRPr kumimoji="1" lang="ja-JP" altLang="en-US" sz="2000" b="1" dirty="0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AC530B0A-76F5-F1C3-8652-23F200F241A9}"/>
              </a:ext>
            </a:extLst>
          </p:cNvPr>
          <p:cNvSpPr/>
          <p:nvPr/>
        </p:nvSpPr>
        <p:spPr>
          <a:xfrm>
            <a:off x="6686550" y="1943100"/>
            <a:ext cx="2491740" cy="2183130"/>
          </a:xfrm>
          <a:custGeom>
            <a:avLst/>
            <a:gdLst>
              <a:gd name="connsiteX0" fmla="*/ 0 w 2491740"/>
              <a:gd name="connsiteY0" fmla="*/ 0 h 2183130"/>
              <a:gd name="connsiteX1" fmla="*/ 2491740 w 2491740"/>
              <a:gd name="connsiteY1" fmla="*/ 0 h 2183130"/>
              <a:gd name="connsiteX2" fmla="*/ 2491740 w 2491740"/>
              <a:gd name="connsiteY2" fmla="*/ 2183130 h 218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740" h="2183130">
                <a:moveTo>
                  <a:pt x="0" y="0"/>
                </a:moveTo>
                <a:lnTo>
                  <a:pt x="2491740" y="0"/>
                </a:lnTo>
                <a:lnTo>
                  <a:pt x="2491740" y="2183130"/>
                </a:lnTo>
              </a:path>
            </a:pathLst>
          </a:custGeom>
          <a:noFill/>
          <a:ln w="635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1EE8E61A-CC93-01AA-3D5E-FD5CFF2E6E57}"/>
              </a:ext>
            </a:extLst>
          </p:cNvPr>
          <p:cNvSpPr/>
          <p:nvPr/>
        </p:nvSpPr>
        <p:spPr>
          <a:xfrm>
            <a:off x="6709675" y="1421101"/>
            <a:ext cx="3076568" cy="2695525"/>
          </a:xfrm>
          <a:custGeom>
            <a:avLst/>
            <a:gdLst>
              <a:gd name="connsiteX0" fmla="*/ 0 w 2491740"/>
              <a:gd name="connsiteY0" fmla="*/ 0 h 2183130"/>
              <a:gd name="connsiteX1" fmla="*/ 2491740 w 2491740"/>
              <a:gd name="connsiteY1" fmla="*/ 0 h 2183130"/>
              <a:gd name="connsiteX2" fmla="*/ 2491740 w 2491740"/>
              <a:gd name="connsiteY2" fmla="*/ 2183130 h 218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740" h="2183130">
                <a:moveTo>
                  <a:pt x="0" y="0"/>
                </a:moveTo>
                <a:lnTo>
                  <a:pt x="2491740" y="0"/>
                </a:lnTo>
                <a:lnTo>
                  <a:pt x="2491740" y="2183130"/>
                </a:lnTo>
              </a:path>
            </a:pathLst>
          </a:custGeom>
          <a:noFill/>
          <a:ln w="635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C059C2A-6AA0-4AA9-C702-42D2CF580BAC}"/>
              </a:ext>
            </a:extLst>
          </p:cNvPr>
          <p:cNvSpPr txBox="1"/>
          <p:nvPr/>
        </p:nvSpPr>
        <p:spPr>
          <a:xfrm>
            <a:off x="9703792" y="1698552"/>
            <a:ext cx="1701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エアコン操作完了や</a:t>
            </a:r>
            <a:r>
              <a:rPr lang="en-US" altLang="ja-JP" b="1" dirty="0"/>
              <a:t>Remo3</a:t>
            </a:r>
            <a:r>
              <a:rPr lang="ja-JP" altLang="en-US" b="1" dirty="0"/>
              <a:t>から送られてきた情報を通知</a:t>
            </a:r>
            <a:endParaRPr lang="en-US" altLang="ja-JP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EE24DDA-0EE4-DA7F-9A3C-E788D1EEE347}"/>
              </a:ext>
            </a:extLst>
          </p:cNvPr>
          <p:cNvSpPr txBox="1"/>
          <p:nvPr/>
        </p:nvSpPr>
        <p:spPr>
          <a:xfrm>
            <a:off x="6839538" y="2012012"/>
            <a:ext cx="212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/>
              <a:t>リッチメニューやキーボードから操作</a:t>
            </a:r>
            <a:endParaRPr lang="en-US" altLang="ja-JP" b="1"/>
          </a:p>
        </p:txBody>
      </p:sp>
    </p:spTree>
    <p:extLst>
      <p:ext uri="{BB962C8B-B14F-4D97-AF65-F5344CB8AC3E}">
        <p14:creationId xmlns:p14="http://schemas.microsoft.com/office/powerpoint/2010/main" val="71912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C10B200-BB75-84A1-1118-B297602D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 b="1">
                <a:solidFill>
                  <a:srgbClr val="FFFFFF"/>
                </a:solidFill>
              </a:rPr>
              <a:t>必要な</a:t>
            </a:r>
            <a:br>
              <a:rPr kumimoji="1" lang="en-US" altLang="ja-JP" b="1">
                <a:solidFill>
                  <a:srgbClr val="FFFFFF"/>
                </a:solidFill>
              </a:rPr>
            </a:br>
            <a:r>
              <a:rPr kumimoji="1" lang="ja-JP" altLang="en-US" b="1">
                <a:solidFill>
                  <a:srgbClr val="FFFFFF"/>
                </a:solidFill>
              </a:rPr>
              <a:t>モジュール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CA6128-9B01-FC26-D7F4-DAF9AE21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b="1" dirty="0"/>
              <a:t>従来の</a:t>
            </a:r>
            <a:endParaRPr lang="en-US" altLang="ja-JP" b="1" dirty="0"/>
          </a:p>
          <a:p>
            <a:r>
              <a:rPr lang="ja-JP" altLang="en-US" b="1" dirty="0"/>
              <a:t>スプレッドシート管理用プログラム</a:t>
            </a:r>
            <a:endParaRPr lang="en-US" altLang="ja-JP" b="1" dirty="0"/>
          </a:p>
          <a:p>
            <a:r>
              <a:rPr lang="en-US" altLang="ja-JP" b="1" dirty="0"/>
              <a:t>Remo3</a:t>
            </a:r>
            <a:r>
              <a:rPr lang="ja-JP" altLang="en-US" b="1" dirty="0"/>
              <a:t>からのデータ取得用プログラム</a:t>
            </a:r>
            <a:endParaRPr lang="en-US" altLang="ja-JP" b="1" dirty="0"/>
          </a:p>
          <a:p>
            <a:r>
              <a:rPr lang="ja-JP" altLang="en-US" b="1" dirty="0"/>
              <a:t>センサデータ管理用プログラム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に加えて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94904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C10B200-BB75-84A1-1118-B297602D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 b="1" dirty="0">
                <a:solidFill>
                  <a:srgbClr val="FFFFFF"/>
                </a:solidFill>
              </a:rPr>
              <a:t>必要な</a:t>
            </a:r>
            <a:br>
              <a:rPr kumimoji="1" lang="en-US" altLang="ja-JP" b="1" dirty="0">
                <a:solidFill>
                  <a:srgbClr val="FFFFFF"/>
                </a:solidFill>
              </a:rPr>
            </a:br>
            <a:r>
              <a:rPr kumimoji="1" lang="ja-JP" altLang="en-US" b="1" dirty="0">
                <a:solidFill>
                  <a:srgbClr val="FFFFFF"/>
                </a:solidFill>
              </a:rPr>
              <a:t>モジュール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CA6128-9B01-FC26-D7F4-DAF9AE21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en-US" altLang="ja-JP" b="1" dirty="0"/>
              <a:t>LINE</a:t>
            </a:r>
            <a:r>
              <a:rPr lang="ja-JP" altLang="en-US" b="1" dirty="0"/>
              <a:t>からの指示操作用プログラム</a:t>
            </a:r>
            <a:endParaRPr lang="en-US" altLang="ja-JP" b="1" dirty="0"/>
          </a:p>
          <a:p>
            <a:r>
              <a:rPr lang="ja-JP" altLang="en-US" b="1" dirty="0"/>
              <a:t>エアコン操作用プログラム</a:t>
            </a:r>
            <a:endParaRPr lang="en-US" altLang="ja-JP" b="1" dirty="0"/>
          </a:p>
          <a:p>
            <a:r>
              <a:rPr lang="en-US" altLang="ja-JP" b="1" dirty="0"/>
              <a:t>LINE</a:t>
            </a:r>
            <a:r>
              <a:rPr lang="ja-JP" altLang="en-US" b="1" dirty="0"/>
              <a:t>通知用プログラム</a:t>
            </a:r>
            <a:endParaRPr lang="en-US" altLang="ja-JP" b="1" dirty="0"/>
          </a:p>
          <a:p>
            <a:r>
              <a:rPr lang="ja-JP" altLang="en-US" b="1" dirty="0"/>
              <a:t>アプライアンス</a:t>
            </a:r>
            <a:r>
              <a:rPr lang="en-US" altLang="ja-JP" b="1" dirty="0"/>
              <a:t>ID</a:t>
            </a:r>
            <a:r>
              <a:rPr lang="ja-JP" altLang="en-US" b="1" dirty="0"/>
              <a:t>を取得用プログラム</a:t>
            </a:r>
            <a:endParaRPr lang="en-US" altLang="ja-JP" b="1" dirty="0"/>
          </a:p>
          <a:p>
            <a:r>
              <a:rPr lang="ja-JP" altLang="en-US" b="1" dirty="0"/>
              <a:t>最新の部屋の温度・湿度を取得するプログラム</a:t>
            </a:r>
            <a:endParaRPr lang="ja-JP" altLang="en-US" b="1"/>
          </a:p>
          <a:p>
            <a:r>
              <a:rPr lang="ja-JP" altLang="en-US" b="1" dirty="0"/>
              <a:t>エアコンの状態取得用プログラム</a:t>
            </a:r>
            <a:endParaRPr lang="en-US" altLang="ja-JP" b="1" dirty="0"/>
          </a:p>
          <a:p>
            <a:r>
              <a:rPr lang="ja-JP" altLang="en-US" b="1" dirty="0"/>
              <a:t>基準値を書き込むプログラム</a:t>
            </a:r>
            <a:endParaRPr lang="en-US" altLang="ja-JP" b="1" dirty="0"/>
          </a:p>
          <a:p>
            <a:r>
              <a:rPr lang="ja-JP" altLang="en-US" b="1" dirty="0"/>
              <a:t>基準値を超えたか、消し忘れていないかを判定するプログラム</a:t>
            </a:r>
            <a:endParaRPr lang="en-US" altLang="ja-JP" b="1" dirty="0"/>
          </a:p>
          <a:p>
            <a:r>
              <a:rPr lang="en-US" altLang="ja-JP" b="1" dirty="0"/>
              <a:t>7</a:t>
            </a:r>
            <a:r>
              <a:rPr lang="ja-JP" altLang="en-US" b="1" dirty="0"/>
              <a:t>日ごとにスプレッドシートを中身を初期化するプログラム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62155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5229877-46E2-A7BE-5E25-F327FA05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どのように作ったか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63F4CC-C86A-C636-C144-C312F383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/>
              <a:t>機能ごとにモジュールを分割するようにした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kumimoji="1" lang="ja-JP" altLang="en-US" b="1" dirty="0"/>
              <a:t>モジュールを分割することでテストや修正、役割分担をしやすくなった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97404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449438d-3606-490b-844f-c4e15e535fca}" enabled="0" method="" siteId="{a449438d-3606-490b-844f-c4e15e535fc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Microsoft Office PowerPoint</Application>
  <PresentationFormat>ワイド画面</PresentationFormat>
  <Paragraphs>179</Paragraphs>
  <Slides>19</Slides>
  <Notes>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游ゴシック</vt:lpstr>
      <vt:lpstr>游ゴシック Light</vt:lpstr>
      <vt:lpstr>Arial</vt:lpstr>
      <vt:lpstr>Calibri</vt:lpstr>
      <vt:lpstr>Office テーマ</vt:lpstr>
      <vt:lpstr>成果発表</vt:lpstr>
      <vt:lpstr>概要</vt:lpstr>
      <vt:lpstr>機能</vt:lpstr>
      <vt:lpstr>想定する利用者</vt:lpstr>
      <vt:lpstr>設計</vt:lpstr>
      <vt:lpstr>システム処理の流れ</vt:lpstr>
      <vt:lpstr>必要な モジュール</vt:lpstr>
      <vt:lpstr>必要な モジュール</vt:lpstr>
      <vt:lpstr>どのように作ったか</vt:lpstr>
      <vt:lpstr>計画・分担</vt:lpstr>
      <vt:lpstr>開発体制</vt:lpstr>
      <vt:lpstr>開発スケジュール</vt:lpstr>
      <vt:lpstr>開発スケジュール</vt:lpstr>
      <vt:lpstr>開発スケジュール</vt:lpstr>
      <vt:lpstr>開発スケジュール</vt:lpstr>
      <vt:lpstr>要求仕様・設計通りに開発できたか</vt:lpstr>
      <vt:lpstr>計画通りに開発できたか</vt:lpstr>
      <vt:lpstr>感想</vt:lpstr>
      <vt:lpstr>デモンストレーション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岡部 巧(is0716pk)</dc:creator>
  <cp:lastModifiedBy>安藤 広翔(is0709pv)</cp:lastModifiedBy>
  <cp:revision>1</cp:revision>
  <dcterms:created xsi:type="dcterms:W3CDTF">2024-06-12T05:11:38Z</dcterms:created>
  <dcterms:modified xsi:type="dcterms:W3CDTF">2024-07-17T03:58:19Z</dcterms:modified>
</cp:coreProperties>
</file>